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Ajută-mi Doamne să-mi păstrez</a:t>
            </a:r>
            <a:br/>
            <a:r>
              <a:t>Credința mea curată,</a:t>
            </a:r>
            <a:br/>
            <a:r>
              <a:t>Ajută-mă ca să veghez</a:t>
            </a:r>
            <a:br/>
            <a:r>
              <a:t>S-ajung la Tine-odată.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/:Prin bucurii și prin amar</a:t>
            </a:r>
            <a:br/>
            <a:r>
              <a:t>Pe marea viforoasă,</a:t>
            </a:r>
            <a:br/>
            <a:r>
              <a:t>Păstrează-mă în al Tău har</a:t>
            </a:r>
            <a:br/>
            <a:r>
              <a:t>S-ajung cu bine-acasă.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Ajută-mă să-naintez</a:t>
            </a:r>
            <a:br/>
            <a:r>
              <a:t>Mereu pe-a Tale urme,</a:t>
            </a:r>
            <a:br/>
            <a:r>
              <a:t>Ajută-mă ca să-mi păstrez</a:t>
            </a:r>
            <a:br/>
            <a:r>
              <a:t>Cu dragoste-acest nume.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/:Prin orice val și-orice necaz</a:t>
            </a:r>
            <a:br/>
            <a:r>
              <a:t>Ce-ar vrea să mă doboare,</a:t>
            </a:r>
            <a:br/>
            <a:r>
              <a:t>Ajută-mă să rămân treaz</a:t>
            </a:r>
            <a:br/>
            <a:r>
              <a:t>În orice întristare.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Ajută-mă să stăruiesc</a:t>
            </a:r>
            <a:br/>
            <a:r>
              <a:t>Mereu în rugăciune,</a:t>
            </a:r>
            <a:br/>
            <a:r>
              <a:t>Ajută-mă să mă sfințesc</a:t>
            </a:r>
            <a:br/>
            <a:r>
              <a:t>Să pot veni la Tine.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R3: /:Ajută-mă să biruiesc</a:t>
            </a:r>
            <a:br/>
            <a:r>
              <a:t>Când grea ispita vine,</a:t>
            </a:r>
            <a:br/>
            <a:r>
              <a:t>Ajută-mă să te slăvesc</a:t>
            </a:r>
            <a:br/>
            <a:r>
              <a:t>Să rămân lângă Tine.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Ajută-mă ca să-mi păstrez</a:t>
            </a:r>
            <a:br/>
            <a:r>
              <a:t>Credința pân' la capăt,</a:t>
            </a:r>
            <a:br/>
            <a:r>
              <a:t>Ajută-mă ca să veghez</a:t>
            </a:r>
            <a:br/>
            <a:r>
              <a:t>Să am haina curată.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R4: /:Ajută-mi să mă pregătesc</a:t>
            </a:r>
            <a:br/>
            <a:r>
              <a:t>Să fiu gata Stăpâne,</a:t>
            </a:r>
            <a:br/>
            <a:r>
              <a:t>Să pot pe nori să Te-ntâlnesc</a:t>
            </a:r>
            <a:br/>
            <a:r>
              <a:t>Să pot veni la Tine.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