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Cânt Aleluia, cânt Aleluia,</a:t>
            </a:r>
            <a:br/>
            <a:r>
              <a:t>Ţie Dumnezeul meu slăvit!</a:t>
            </a:r>
            <a:br/>
            <a:r>
              <a:t>Cânt Aleluia, cânt Aleluia,</a:t>
            </a:r>
            <a:br/>
            <a:r>
              <a:t>Te iubesc căci Tu m-ai mântuit!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Jertfa mulţumirii ardă pe altar.</a:t>
            </a:r>
            <a:br/>
            <a:r>
              <a:t>Tatălui iubirii, sfânt izvor de har!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Cânt cu credinţă, cânt cu credinţă,</a:t>
            </a:r>
            <a:br/>
            <a:r>
              <a:t>Ţie Dumnezeul credincios!</a:t>
            </a:r>
            <a:br/>
            <a:r>
              <a:t>Cânt cu credinţă, cânt cu credinţă</a:t>
            </a:r>
            <a:br/>
            <a:r>
              <a:t>Fiului Tău Sfânt Isus Hristos!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Jertfa mulţumirii ardă pe altar</a:t>
            </a:r>
            <a:br/>
            <a:r>
              <a:t>Tatălui iubirii, Sfânt izvor de har!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 cu-nchinare, cânt cu-nchinare,</a:t>
            </a:r>
            <a:br/>
            <a:r>
              <a:t>Ţie Dumnezeul minunat!</a:t>
            </a:r>
            <a:br/>
            <a:r>
              <a:t>Cânt cu-nchinare, cânt cu-nchinare,</a:t>
            </a:r>
            <a:br/>
            <a:r>
              <a:t>Cânt cu focul care Tu mi-ai dat!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Jertfa mulţumirii ardă pe altar</a:t>
            </a:r>
            <a:br/>
            <a:r>
              <a:t>Tatălui iubirii, Sfânt izvor de har!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