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Câtă vreme-a trecut,</a:t>
            </a:r>
            <a:br/>
            <a:r>
              <a:t>Câtă vreme-a rămas</a:t>
            </a:r>
            <a:br/>
            <a:r>
              <a:t>Între noapte şi zi,</a:t>
            </a:r>
            <a:br/>
            <a:r>
              <a:t>Între drum şi popas?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Ne minţim zi de zi</a:t>
            </a:r>
            <a:br/>
            <a:r>
              <a:t>că am fost, că vom fi</a:t>
            </a:r>
            <a:br/>
            <a:r>
              <a:t>Şi uităm mult prea des să mai fim.</a:t>
            </a:r>
            <a:br/>
            <a:r>
              <a:t>Vrem s-avem cât mai mult</a:t>
            </a:r>
            <a:br/>
            <a:r>
              <a:t>Ca şi cum n-am mai şti</a:t>
            </a:r>
            <a:br/>
            <a:r>
              <a:t>Ce săraci lumea vom părăsi.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Spune, de ce tot alergi?</a:t>
            </a:r>
            <a:br/>
            <a:r>
              <a:t>Spune, ce vrei să culegi?</a:t>
            </a:r>
            <a:br/>
            <a:r>
              <a:t>Pierzi rătăcind ani întregi în neştire;</a:t>
            </a:r>
            <a:br/>
            <a:r>
              <a:t>Mâine la capăt de drum</a:t>
            </a:r>
            <a:br/>
            <a:r>
              <a:t>Tu vei afla că, oricum,</a:t>
            </a:r>
            <a:br/>
            <a:r>
              <a:t>Fără Isus, toate sunt</a:t>
            </a:r>
            <a:br/>
            <a:r>
              <a:t>Amăgire.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iluzii s-au dus?</a:t>
            </a:r>
            <a:br/>
            <a:r>
              <a:t>Ce iluzii mai sunt?</a:t>
            </a:r>
            <a:br/>
            <a:r>
              <a:t>Clipe care ne trec ca o umbră</a:t>
            </a:r>
            <a:br/>
            <a:r>
              <a:t>pe gând;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Alergăm după nori,</a:t>
            </a:r>
            <a:br/>
            <a:r>
              <a:t>Alergăm după vânt</a:t>
            </a:r>
            <a:br/>
            <a:r>
              <a:t>Şi deschidem târziu pumnii goi;</a:t>
            </a:r>
            <a:br/>
            <a:r>
              <a:t>Vrem un nou început</a:t>
            </a:r>
            <a:br/>
            <a:r>
              <a:t>Însă timpul pierdut</a:t>
            </a:r>
            <a:br/>
            <a:r>
              <a:t>Nu se-ntoarce nicicând înapoi.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Spune, de ce tot alergi?</a:t>
            </a:r>
            <a:br/>
            <a:r>
              <a:t>Spune, ce vrei să culegi?</a:t>
            </a:r>
            <a:br/>
            <a:r>
              <a:t>Pierzi rătăcind ani întregi în neştire;</a:t>
            </a:r>
            <a:br/>
            <a:r>
              <a:t>Mâine la capăt de drum</a:t>
            </a:r>
            <a:br/>
            <a:r>
              <a:t>Tu vei afla că, oricum,</a:t>
            </a:r>
            <a:br/>
            <a:r>
              <a:t>Fără Isus, toate sunt</a:t>
            </a:r>
            <a:br/>
            <a:r>
              <a:t>Amăgire.</a:t>
            </a:r>
            <a:br/>
            <a:r>
              <a:t>Fără Isus, toate sunt</a:t>
            </a:r>
            <a:br/>
            <a:r>
              <a:t>Amăgire.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