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Cand pe norul luminos</a:t>
            </a:r>
            <a:br/>
            <a:r>
              <a:t>Va veni Isus Hristos</a:t>
            </a:r>
            <a:br/>
            <a:r>
              <a:t>/:N-o fi luna, n-o fi soare</a:t>
            </a:r>
            <a:br/>
            <a:r>
              <a:t>Ci numai o gloata mare. :/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Cei din dreapta vor primi</a:t>
            </a:r>
            <a:br/>
            <a:r>
              <a:t>Plata sus in vesnicii</a:t>
            </a:r>
            <a:br/>
            <a:r>
              <a:t>/:Si s-or bucura cantand</a:t>
            </a:r>
            <a:br/>
            <a:r>
              <a:t>Langa Pastorul cel Bland.:/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Iar acei ce au hulit</a:t>
            </a:r>
            <a:br/>
            <a:r>
              <a:t>Ei nici nu s-au pocait</a:t>
            </a:r>
            <a:br/>
            <a:r>
              <a:t>/:Se vor chinui mereu</a:t>
            </a:r>
            <a:br/>
            <a:r>
              <a:t>Derparte de Dumnezeu.:/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Soarele s-a-ntunecat</a:t>
            </a:r>
            <a:br/>
            <a:r>
              <a:t>Lune-n sange s-a schimbat</a:t>
            </a:r>
            <a:br/>
            <a:r>
              <a:t>/:Lumea atuncea se va stinge</a:t>
            </a:r>
            <a:br/>
            <a:r>
              <a:t>Si de groaza toti vor plange.:/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In valea lui Iosafat</a:t>
            </a:r>
            <a:br/>
            <a:r>
              <a:t>Totul va fi judecat</a:t>
            </a:r>
            <a:br/>
            <a:r>
              <a:t>/:Judecata va fi dreapta</a:t>
            </a:r>
            <a:br/>
            <a:r>
              <a:t>Fiecarui dupa fapta.:/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Mamele vor sta de fata</a:t>
            </a:r>
            <a:br/>
            <a:r>
              <a:t>Cu copii lor in brate</a:t>
            </a:r>
            <a:br/>
            <a:r>
              <a:t>/:Pe care i-au omorat</a:t>
            </a:r>
            <a:br/>
            <a:r>
              <a:t>Cat au trait pe pamant.:/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Parintii vor sta la rand</a:t>
            </a:r>
            <a:br/>
            <a:r>
              <a:t>Cu copii lor plangand</a:t>
            </a:r>
            <a:br/>
            <a:r>
              <a:t>/:Caci n-au ascultat Cuvantul</a:t>
            </a:r>
            <a:br/>
            <a:r>
              <a:t>Ce-a sunat pe-ntreg pamantul.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Vor veni saraci, bogati</a:t>
            </a:r>
            <a:br/>
            <a:r>
              <a:t>Ofiteri si imparati</a:t>
            </a:r>
            <a:br/>
            <a:r>
              <a:t>/:Boierii si cersetorii,</a:t>
            </a:r>
            <a:br/>
            <a:r>
              <a:t>Stapanii si servitorii.:/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Iar cand Domnul va veni</a:t>
            </a:r>
            <a:br/>
            <a:r>
              <a:t>Pe cei rai va despartii</a:t>
            </a:r>
            <a:br/>
            <a:r>
              <a:t>/:Dupa-aceea va suna</a:t>
            </a:r>
            <a:br/>
            <a:r>
              <a:t>Ingerul cu trambita.:/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 aceea frati iubiti</a:t>
            </a:r>
            <a:br/>
            <a:r>
              <a:t>Voi cand propovaduiti</a:t>
            </a:r>
            <a:br/>
            <a:r>
              <a:t>/:Asa cum sunteti chemati</a:t>
            </a:r>
            <a:br/>
            <a:r>
              <a:t>In dar primiti, in dar sa dati.:/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iti va desparti</a:t>
            </a:r>
            <a:br/>
            <a:r>
              <a:t>Ca pastorul oile</a:t>
            </a:r>
            <a:br/>
            <a:r>
              <a:t>/:De capre din turma sa</a:t>
            </a:r>
            <a:br/>
            <a:r>
              <a:t>La stanga si la drapta.:/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