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cruce grea ai dus</a:t>
            </a:r>
            <a:br/>
            <a:r>
              <a:t>Pe Golgota, Isus,</a:t>
            </a:r>
            <a:br/>
            <a:r>
              <a:t>Și-n ea era mai grea </a:t>
            </a:r>
            <a:br/>
            <a:r>
              <a:t>Fărădelegea mea.</a:t>
            </a:r>
            <a:br/>
            <a:r>
              <a:t>/: Ce-adânc ai suferit </a:t>
            </a:r>
            <a:br/>
            <a:r>
              <a:t>Să pot fi mântuit!</a:t>
            </a:r>
            <a:br/>
            <a:r>
              <a:t>Adânc Îți mulțumesc,</a:t>
            </a:r>
            <a:br/>
            <a:r>
              <a:t>O, Miel Dumnezeiesc!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plin și-amar pahar </a:t>
            </a:r>
            <a:br/>
            <a:r>
              <a:t>Băut-ai pe Calvar,</a:t>
            </a:r>
            <a:br/>
            <a:r>
              <a:t>Și-amaru-acesta greu</a:t>
            </a:r>
            <a:br/>
            <a:r>
              <a:t>A fost păcatul meu.</a:t>
            </a:r>
            <a:br/>
            <a:r>
              <a:t>/: Ce-adânc ai zbuciumat</a:t>
            </a:r>
            <a:br/>
            <a:r>
              <a:t>Să pot fi-n veci iertat!</a:t>
            </a:r>
            <a:br/>
            <a:r>
              <a:t>Adânc Îți mulțumesc,</a:t>
            </a:r>
            <a:br/>
            <a:r>
              <a:t>O, Miel Dumnezeiesc!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Ce-ntunecos mormânt</a:t>
            </a:r>
            <a:br/>
            <a:r>
              <a:t>Avut-ai pe pământ!</a:t>
            </a:r>
            <a:br/>
            <a:r>
              <a:t>Dar eu Ți l-am gătit,</a:t>
            </a:r>
            <a:br/>
            <a:r>
              <a:t>Prin tot ce-am făptuit.</a:t>
            </a:r>
            <a:br/>
            <a:r>
              <a:t>/: Ce-adânc, în cel mai jos</a:t>
            </a:r>
            <a:br/>
            <a:r>
              <a:t>Ai stat să fiu eu scos.</a:t>
            </a:r>
            <a:br/>
            <a:r>
              <a:t>Adânc Îți mulțumesc,</a:t>
            </a:r>
            <a:br/>
            <a:r>
              <a:t>O, Miel Dumnezeiesc!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