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dar măreț e Isus Salvatorul</a:t>
            </a:r>
            <a:br/>
            <a:r>
              <a:t>E tot ce poate cerul să îmi dea</a:t>
            </a:r>
            <a:br/>
            <a:r>
              <a:t>E bucurie și neprihănire</a:t>
            </a:r>
            <a:br/>
            <a:r>
              <a:t>E-o dragoste ce-mi umple inima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Speranţa mea e doar în Domnul Isus</a:t>
            </a:r>
            <a:br/>
            <a:r>
              <a:t>Viața mea-i legată doar de El</a:t>
            </a:r>
            <a:br/>
            <a:r>
              <a:t>Pot să spun că Isus pace-n dar mi-a adus</a:t>
            </a:r>
            <a:br/>
            <a:r>
              <a:t>Tot ce sunt, sunt prin harul Său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dacă noaptea-n jurul meu se lasă</a:t>
            </a:r>
            <a:br/>
            <a:r>
              <a:t>Isus va fi mereu de partea mea</a:t>
            </a:r>
            <a:br/>
            <a:r>
              <a:t>În slăbiciuni puterea Lui se-arată</a:t>
            </a:r>
            <a:br/>
            <a:r>
              <a:t>Prin El trăiesc, e bucuria mea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e Păstorul bun ce mă păzeşte</a:t>
            </a:r>
            <a:br/>
            <a:r>
              <a:t>Chiar de-ar fi să trec prin văi adânci</a:t>
            </a:r>
            <a:br/>
            <a:r>
              <a:t>Nu mă tem, știu că El nu mă va părăsi</a:t>
            </a:r>
            <a:br/>
            <a:r>
              <a:t>Tot ce sunt, sunt prin harul Său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nu mă tem, destinul meu îl ține</a:t>
            </a:r>
            <a:br/>
            <a:r>
              <a:t>Știu că-s iertat, El prețul l-a plătit</a:t>
            </a:r>
            <a:br/>
            <a:r>
              <a:t>El a murit pe cruce pentru mine</a:t>
            </a:r>
            <a:br/>
            <a:r>
              <a:t>Și-a înviat din morți a treia zi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a murit ca eu să am viață</a:t>
            </a:r>
            <a:br/>
            <a:r>
              <a:t>Azi trăiesc prin har, sunt mântuit</a:t>
            </a:r>
            <a:br/>
            <a:r>
              <a:t>Pot acum să declar: „Liber sunt în Hristos!”</a:t>
            </a:r>
            <a:br/>
            <a:r>
              <a:t>Tot ce sunt, sunt prin harul Tău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tot ce am Îl voi urma pe Isus</a:t>
            </a:r>
            <a:br/>
            <a:r>
              <a:t>El mi-a promis că mă va duce-n cer</a:t>
            </a:r>
            <a:br/>
            <a:r>
              <a:t>Și zi de zi mă va-ntări, știu bine</a:t>
            </a:r>
            <a:br/>
            <a:r>
              <a:t>Pân’ voi ajunge-n fața Tronului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Credința mea în Domnul va rămâne</a:t>
            </a:r>
            <a:br/>
            <a:r>
              <a:t>Toată Gloria e doar a Lui</a:t>
            </a:r>
            <a:br/>
            <a:r>
              <a:t>//: Când se va termina alergarea voi striga: </a:t>
            </a:r>
            <a:br/>
            <a:r>
              <a:t>"Sunt al Tău, Ți-aparțin pe veci!"://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