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mult Isus ne-a iubit!</a:t>
            </a:r>
            <a:br/>
            <a:r>
              <a:t>Ce mult Isus ne-a iubit!</a:t>
            </a:r>
            <a:br/>
            <a:r>
              <a:t>Sus pe Calvar S-a jertfit Dumnezeu</a:t>
            </a:r>
            <a:br/>
            <a:r>
              <a:t>Cât m-a iubit El, cât te-a iubit El</a:t>
            </a:r>
            <a:br/>
            <a:r>
              <a:t>O, cât de mult ne-a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