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Condu paşii mei,</a:t>
            </a:r>
            <a:br/>
            <a:r>
              <a:t>Să nu mai rătăcesc,</a:t>
            </a:r>
            <a:br/>
            <a:r>
              <a:t>Condu paşii mei,</a:t>
            </a:r>
            <a:br/>
            <a:r>
              <a:t>Să pot să Te urmez.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Inima-mi strigă spre Tine:</a:t>
            </a:r>
            <a:br/>
            <a:r>
              <a:t>“Rămâi lângă mine mereu!”</a:t>
            </a:r>
            <a:br/>
            <a:r>
              <a:t>O, Domnul meu,</a:t>
            </a:r>
            <a:br/>
            <a:r>
              <a:t>Condu paşii mei.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Condu paşii mei,</a:t>
            </a:r>
            <a:br/>
            <a:r>
              <a:t>Să nu mai rătăcesc,</a:t>
            </a:r>
            <a:br/>
            <a:r>
              <a:t>Condu paşii mei,</a:t>
            </a:r>
            <a:br/>
            <a:r>
              <a:t>Să pot să Te urmez.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Inima-mi strigă spre Tine:</a:t>
            </a:r>
            <a:br/>
            <a:r>
              <a:t>“Rămâi lângă mine mereu!”</a:t>
            </a:r>
            <a:br/>
            <a:r>
              <a:t>O, Domnul meu,</a:t>
            </a:r>
            <a:br/>
            <a:r>
              <a:t>Condu paşii mei.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Condu paşii mei,</a:t>
            </a:r>
            <a:br/>
            <a:r>
              <a:t>Să nu mai rătăcesc,</a:t>
            </a:r>
            <a:br/>
            <a:r>
              <a:t>Condu paşii mei</a:t>
            </a:r>
            <a:br/>
            <a:r>
              <a:t>Să pot să Te urmez.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Inima-mi strigă spre Tine:</a:t>
            </a:r>
            <a:br/>
            <a:r>
              <a:t>“Rămâi lângă mine mereu!”</a:t>
            </a:r>
            <a:br/>
            <a:r>
              <a:t>O, Domnul meu,</a:t>
            </a:r>
            <a:br/>
            <a:r>
              <a:t>Condu paşii mei!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Inima-mi strigă spre Tine:</a:t>
            </a:r>
            <a:br/>
            <a:r>
              <a:t>“Rămâi lângă mine mereu!”</a:t>
            </a:r>
            <a:br/>
            <a:r>
              <a:t>O, Domnul meu,</a:t>
            </a:r>
            <a:br/>
            <a:r>
              <a:t>Condu paşii mei!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Domnul meu,</a:t>
            </a:r>
            <a:br/>
            <a:r>
              <a:t>Condu paşii mei!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