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Tine nu sunt singur</a:t>
            </a:r>
            <a:br/>
            <a:r>
              <a:t>Doamne orice'ar fi</a:t>
            </a:r>
            <a:br/>
            <a:r>
              <a:t>Căci Tu mă cercetezi</a:t>
            </a:r>
            <a:br/>
            <a:r>
              <a:t>de-aproape și mă știi.</a:t>
            </a:r>
            <a:br/>
            <a:r>
              <a:t>Tu știi când stau pe loc</a:t>
            </a:r>
            <a:br/>
            <a:r>
              <a:t>Sau când la drum pornesc,</a:t>
            </a:r>
            <a:br/>
            <a:r>
              <a:t>Pătrunzi în gândul meu</a:t>
            </a:r>
            <a:br/>
            <a:r>
              <a:t>Cu Duhul Tău ceresc!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știi cuvântul meu 'nainte de-al rosti,</a:t>
            </a:r>
            <a:br/>
            <a:r>
              <a:t>Cu drag mă înconjori prin har</a:t>
            </a:r>
            <a:br/>
            <a:r>
              <a:t>să pot trăi.</a:t>
            </a:r>
            <a:br/>
            <a:r>
              <a:t>Eu nu pot să cuprind înțelepciunea Ta,</a:t>
            </a:r>
            <a:br/>
            <a:r>
              <a:t>Dar vreau să Te slăvesc</a:t>
            </a:r>
            <a:br/>
            <a:r>
              <a:t>cât viață voi avea!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Unde pot fugi să m-ascund de fața Ta?</a:t>
            </a:r>
            <a:br/>
            <a:r>
              <a:t>În ceruri sau la margine de mare?</a:t>
            </a:r>
            <a:br/>
            <a:r>
              <a:t>Chiar și-n adâncimi de mormânt</a:t>
            </a:r>
            <a:br/>
            <a:r>
              <a:t>mă vei afla,</a:t>
            </a:r>
            <a:br/>
            <a:r>
              <a:t>În bezna lumii Tu ești al meu Soare!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m-ai întocmit, Tu m-ai zămislit,</a:t>
            </a:r>
            <a:br/>
            <a:r>
              <a:t>Tu ai fost mereu cu mine</a:t>
            </a:r>
            <a:br/>
            <a:r>
              <a:t>Dumnezeu și Tată,</a:t>
            </a:r>
            <a:br/>
            <a:r>
              <a:t>Fii în veci slăvit, veșnic preamărit,</a:t>
            </a:r>
            <a:br/>
            <a:r>
              <a:t>Căci Tu m-ai zidit</a:t>
            </a:r>
            <a:br/>
            <a:r>
              <a:t>o făptură minunată!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nu eram născut știai viața mea,</a:t>
            </a:r>
            <a:br/>
            <a:r>
              <a:t>Cu dragoste de-atunci m-ai scris în cartea Ta,</a:t>
            </a:r>
            <a:br/>
            <a:r>
              <a:t>O, cât de nepătruns e planul Tău divin,</a:t>
            </a:r>
            <a:br/>
            <a:r>
              <a:t>A Ta e viața mea, eu Ție Ți-o închin!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Dar am un singur dor și-l port în pieptul meu:</a:t>
            </a:r>
            <a:br/>
            <a:r>
              <a:t>Ca împotriva Ta să nu mai stea cel rău,</a:t>
            </a:r>
            <a:br/>
            <a:r>
              <a:t>Să piară ura lui de pe întreg pământ,</a:t>
            </a:r>
            <a:br/>
            <a:r>
              <a:t>Iar Tu să fii slăvit și Numele Tău Sfânt!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Nimicește, Doamne tot planul celui rău</a:t>
            </a:r>
            <a:br/>
            <a:r>
              <a:t>Și ura ce-o arată pentru Tine,</a:t>
            </a:r>
            <a:br/>
            <a:r>
              <a:t>Preamărit să fie în veci Numele Tău,</a:t>
            </a:r>
            <a:br/>
            <a:r>
              <a:t>Dreptatea Ta și faptele-Ți divine!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m-ai întocmit, Tu m-ai zămislit,</a:t>
            </a:r>
            <a:br/>
            <a:r>
              <a:t>Tu ai fost mereu cu mine</a:t>
            </a:r>
            <a:br/>
            <a:r>
              <a:t>Dumnezeu și Tată,</a:t>
            </a:r>
            <a:br/>
            <a:r>
              <a:t>Fii în veci slăvit, veșnic preamărit,</a:t>
            </a:r>
            <a:br/>
            <a:r>
              <a:t>Căci Tu m-ai zidit</a:t>
            </a:r>
            <a:br/>
            <a:r>
              <a:t>o făptură minunată!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m-ai întocmit, Tu m-ai zămislit,</a:t>
            </a:r>
            <a:br/>
            <a:r>
              <a:t>Tu ai fost mereu cu mine</a:t>
            </a:r>
            <a:br/>
            <a:r>
              <a:t>Dumnezeu și Tată,</a:t>
            </a:r>
            <a:br/>
            <a:r>
              <a:t>Fii în veci slăvit, veșnic preamărit,</a:t>
            </a:r>
            <a:br/>
            <a:r>
              <a:t>Căci Tu m-ai zidit</a:t>
            </a:r>
            <a:br/>
            <a:r>
              <a:t>o făptură minunată!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