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De nu poţi să plăteşti,</a:t>
            </a:r>
            <a:br/>
            <a:r>
              <a:t>Preţul jertfei de sine,</a:t>
            </a:r>
            <a:br/>
            <a:r>
              <a:t>N-ai să ştii să iubeşti,</a:t>
            </a:r>
            <a:br/>
            <a:r>
              <a:t>Ca Isus nu ca tine.</a:t>
            </a:r>
            <a:br/>
            <a:r>
              <a:t>De nu poţi să te-nalţi</a:t>
            </a:r>
            <a:br/>
            <a:r>
              <a:t>Când poverile apasă,</a:t>
            </a:r>
            <a:br/>
            <a:r>
              <a:t>N-ai să ştii că Isus</a:t>
            </a:r>
            <a:br/>
            <a:r>
              <a:t>Dă putere în toate.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Voi vesti îndurarea,</a:t>
            </a:r>
            <a:br/>
            <a:r>
              <a:t>Voi cânta bunătatea,</a:t>
            </a:r>
            <a:br/>
            <a:r>
              <a:t>Proclamând lucrarea</a:t>
            </a:r>
            <a:br/>
            <a:r>
              <a:t>Împlinită la Calvar.</a:t>
            </a:r>
            <a:br/>
            <a:r>
              <a:t>Voi vesti înfierea,</a:t>
            </a:r>
            <a:br/>
            <a:r>
              <a:t>Moartea Lui şi-nvierea,</a:t>
            </a:r>
            <a:br/>
            <a:r>
              <a:t>Proclamând iubirea</a:t>
            </a:r>
            <a:br/>
            <a:r>
              <a:t>Dăruită la Calvar.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