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Departe-ntr-un staul de nimeni ştiut,</a:t>
            </a:r>
            <a:br/>
            <a:r>
              <a:t>La vremea-mplinită, Isus s-a născut</a:t>
            </a:r>
            <a:br/>
            <a:r>
              <a:t>Şi stele pe ceruri luciră mai viu</a:t>
            </a:r>
            <a:br/>
            <a:r>
              <a:t>Şi îngeri cântară pe dealul pustiu.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Departe de Tatăl, de tronul ceresc</a:t>
            </a:r>
            <a:br/>
            <a:r>
              <a:t>Culcat intr-o iesle, păstorii-L găsesc</a:t>
            </a:r>
            <a:br/>
            <a:r>
              <a:t>Să vadă Copilul născut ca'mpărat,</a:t>
            </a:r>
            <a:br/>
            <a:r>
              <a:t>Adus-au şi magii prinos de'nchinat.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Departe, ca ieslea, e inima mea,</a:t>
            </a:r>
            <a:br/>
            <a:r>
              <a:t>Dar vino, Isuse, Te naşte în ea</a:t>
            </a:r>
            <a:br/>
            <a:r>
              <a:t>S-aud cor de îngeri la mine sosit</a:t>
            </a:r>
            <a:br/>
            <a:r>
              <a:t>Cu vestea cea bună</a:t>
            </a:r>
            <a:br/>
            <a:r>
              <a:t>că sunt mântuit!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