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Din El, Prin El si pentru El</a:t>
            </a:r>
            <a:br/>
            <a:r>
              <a:t>Sunt toate lucrurile!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 Lui sã fie gloria,</a:t>
            </a:r>
            <a:br/>
            <a:r>
              <a:t>A Lui sã fie gloria,</a:t>
            </a:r>
            <a:br/>
            <a:r>
              <a:t>A Lui sã fie gloria,</a:t>
            </a:r>
            <a:br/>
            <a:r>
              <a:t>În veci de veci! Amin!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Din El, Prin El si pentru El</a:t>
            </a:r>
            <a:br/>
            <a:r>
              <a:t>Sunt toate lucrurile!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 Lui sã fie gloria,</a:t>
            </a:r>
            <a:br/>
            <a:r>
              <a:t>A Lui sã fie gloria,</a:t>
            </a:r>
            <a:br/>
            <a:r>
              <a:t>A Lui sã fie gloria,</a:t>
            </a:r>
            <a:br/>
            <a:r>
              <a:t>În veci de veci! Amin!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 Lui sã fie gloria,</a:t>
            </a:r>
            <a:br/>
            <a:r>
              <a:t>A Lui sã fie gloria,</a:t>
            </a:r>
            <a:br/>
            <a:r>
              <a:t>A Lui sã fie gloria,</a:t>
            </a:r>
            <a:br/>
            <a:r>
              <a:t>În veci de veci!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