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spre munţi ridic a mea privire</a:t>
            </a:r>
            <a:br/>
            <a:r>
              <a:t>Ştiind că Tu eşti ajutorul meu.</a:t>
            </a:r>
            <a:br/>
            <a:r>
              <a:t>Pacea'Ţi divină mi-o dai în încercări</a:t>
            </a:r>
            <a:br/>
            <a:r>
              <a:t>:/ Tu eşti izvorul meu,</a:t>
            </a:r>
            <a:br/>
            <a:r>
              <a:t>Tu eşti puterea mea</a:t>
            </a:r>
            <a:br/>
            <a:r>
              <a:t>Cu tot ce sunt mă-nchin şi Te slăvesc! /: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Lord, I will lift mine eyes to the hills</a:t>
            </a:r>
            <a:br/>
            <a:r>
              <a:t>Knowing my help is coming from You.</a:t>
            </a:r>
            <a:br/>
            <a:r>
              <a:t>Your peace You give me in time of the storm.</a:t>
            </a:r>
            <a:br/>
            <a:r>
              <a:t>:/ You are the source of my strength,</a:t>
            </a:r>
            <a:br/>
            <a:r>
              <a:t>You are the strength of my life.</a:t>
            </a:r>
            <a:br/>
            <a:r>
              <a:t>I lift my hands in total praise to You. /: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Amen, amen, amen,</a:t>
            </a:r>
            <a:br/>
            <a:r>
              <a:t>amen, amen, amen.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