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Du-mă Doamne în sfânta-Ţi prezenţă</a:t>
            </a:r>
            <a:br/>
            <a:r>
              <a:t>Du-mă Doamne prin sângele sfânt</a:t>
            </a:r>
            <a:br/>
            <a:r>
              <a:t>Du-mă Doamne în sfânta-Ţi prezenţă</a:t>
            </a:r>
            <a:br/>
            <a:r>
              <a:t>/: Ia cărbunele, atinge-mi buzele,</a:t>
            </a:r>
            <a:br/>
            <a:r>
              <a:t>Iartă-mă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Tu eşti sfânt, sfânt, sfânt şi atotputernic,</a:t>
            </a:r>
            <a:br/>
            <a:r>
              <a:t>Înaintea Ta, Doamne mă-nchin</a:t>
            </a:r>
            <a:br/>
            <a:r>
              <a:t>Tu eşti sfânt, sfânt, sfânt şi atotputernic</a:t>
            </a:r>
            <a:br/>
            <a:r>
              <a:t>/: Doamne, iartă-mă,Te rog primeşte-mă,</a:t>
            </a:r>
            <a:br/>
            <a:r>
              <a:t>Iartă-mă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