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 Crăciun acuma iar</a:t>
            </a:r>
            <a:br/>
            <a:r>
              <a:t>Ca şi la-nceput</a:t>
            </a:r>
            <a:br/>
            <a:r>
              <a:t>Munţi şi văi a străbătut</a:t>
            </a:r>
            <a:br/>
            <a:r>
              <a:t>Vestea: "S-a născut".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Mesia, Mesia</a:t>
            </a:r>
            <a:br/>
            <a:r>
              <a:t>E nădejdea vieţii noastre</a:t>
            </a:r>
            <a:br/>
            <a:r>
              <a:t>În lumea cea rea.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N-avem aur ca să-I dăm</a:t>
            </a:r>
            <a:br/>
            <a:r>
              <a:t>Ce-ar putea primi?</a:t>
            </a:r>
            <a:br/>
            <a:r>
              <a:t>Dar în loc de aur vrem</a:t>
            </a:r>
            <a:br/>
            <a:r>
              <a:t>Veşnic a-I sluji.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Azi din inimă-I cântăm</a:t>
            </a:r>
            <a:br/>
            <a:r>
              <a:t>Precum îngerii</a:t>
            </a:r>
            <a:br/>
            <a:r>
              <a:t>Mic şi mare să-I cântăm,</a:t>
            </a:r>
            <a:br/>
            <a:r>
              <a:t>Din cer a venit.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