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Eşti viu în veci,</a:t>
            </a:r>
            <a:br/>
            <a:r>
              <a:t>Eşti viu în veci,</a:t>
            </a:r>
            <a:br/>
            <a:r>
              <a:t>Mormântul nu Te poate ţine!</a:t>
            </a:r>
            <a:br/>
            <a:r>
              <a:t>Al morţii lanţ l-ai sfărâmat</a:t>
            </a:r>
            <a:br/>
            <a:r>
              <a:t>Eşti viu, Eşti viu!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Eşti viu în veci,</a:t>
            </a:r>
            <a:br/>
            <a:r>
              <a:t>Eşti viu în veci,</a:t>
            </a:r>
            <a:br/>
            <a:r>
              <a:t>Mormântul nu Te poate ţine!</a:t>
            </a:r>
            <a:br/>
            <a:r>
              <a:t>Al morţii lanţ l-ai sfărâmat</a:t>
            </a:r>
            <a:br/>
            <a:r>
              <a:t>Eşti viu, Eşti viu, Eşti viu!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Eşti viu în veci,</a:t>
            </a:r>
            <a:br/>
            <a:r>
              <a:t>Eşti viu în veci,</a:t>
            </a:r>
            <a:br/>
            <a:r>
              <a:t>Mormântul nu Te poate ţine!</a:t>
            </a:r>
            <a:br/>
            <a:r>
              <a:t>Al morţii lanţ l-ai sfărâmat</a:t>
            </a:r>
            <a:br/>
            <a:r>
              <a:t>Eşti viu, Eşti viu, Eşti viu!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