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ne-a iubit venind în lume</a:t>
            </a:r>
            <a:br/>
            <a:r>
              <a:t>Ca noi, pierduţi, să fim salvaţi,</a:t>
            </a:r>
            <a:br/>
            <a:r>
              <a:t>Prin sângele vărsat pe cruce,</a:t>
            </a:r>
            <a:br/>
            <a:r>
              <a:t>La Golgota, Isus Hristos</a:t>
            </a:r>
            <a:br/>
            <a:r>
              <a:t>ne-a mântuit.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viu, pot învinge teama!</a:t>
            </a:r>
            <a:br/>
            <a:r>
              <a:t>Şi eu sunt viu, căci m-a salvat,</a:t>
            </a:r>
            <a:br/>
            <a:r>
              <a:t>Iar când ispita grea mă va ajunge,</a:t>
            </a:r>
            <a:br/>
            <a:r>
              <a:t>De braţul Său eu sunt mereu eliberat!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Ca un copil ce se încrede</a:t>
            </a:r>
            <a:br/>
            <a:r>
              <a:t>În tatăl său pe-acest pământ,</a:t>
            </a:r>
            <a:br/>
            <a:r>
              <a:t>Aşa mă-ncred şi eu în Domnul</a:t>
            </a:r>
            <a:br/>
            <a:r>
              <a:t>Şi de păcat descătuşat</a:t>
            </a:r>
            <a:br/>
            <a:r>
              <a:t>voios îi cânt!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viu, pot învinge teama!</a:t>
            </a:r>
            <a:br/>
            <a:r>
              <a:t>Şi eu sunt viu, căci m-a salvat,</a:t>
            </a:r>
            <a:br/>
            <a:r>
              <a:t>Iar când ispita grea mă va ajunge,</a:t>
            </a:r>
            <a:br/>
            <a:r>
              <a:t>De braţul Său eu sunt mereu eliberat!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voi intra în veşnicie</a:t>
            </a:r>
            <a:br/>
            <a:r>
              <a:t>Şi lupta mea va înceta,</a:t>
            </a:r>
            <a:br/>
            <a:r>
              <a:t>Îl voi vedea pe tron de slavă,</a:t>
            </a:r>
            <a:br/>
            <a:r>
              <a:t>El boldul morţii a învins</a:t>
            </a:r>
            <a:br/>
            <a:r>
              <a:t>prin moartea Sa!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viu, pot învinge teama!</a:t>
            </a:r>
            <a:br/>
            <a:r>
              <a:t>Şi eu sunt viu, căci m-a salvat,</a:t>
            </a:r>
            <a:br/>
            <a:r>
              <a:t>Iar când ispita grea mă va ajunge,</a:t>
            </a:r>
            <a:br/>
            <a:r>
              <a:t>De braţul Său eu sunt mereu eliberat!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Ştiind că-i viu, pot învinge teama!</a:t>
            </a:r>
            <a:br/>
            <a:r>
              <a:t>Şi eu sunt viu, căci m-a salvat,</a:t>
            </a:r>
            <a:br/>
            <a:r>
              <a:t>Iar când ispita grea mă va ajunge,</a:t>
            </a:r>
            <a:br/>
            <a:r>
              <a:t>De braţul Său eu sunt mereu eliberat!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