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Lăudați-L pe Domnul voi, ceruri înalte,</a:t>
            </a:r>
            <a:br/>
            <a:r>
              <a:t>Lăudați-L, oștiri de îngeri din cer!</a:t>
            </a:r>
            <a:br/>
            <a:r>
              <a:t>Lăudați-L pe Domnul, stele luminoase,</a:t>
            </a:r>
            <a:br/>
            <a:r>
              <a:t>Soare și lună lăudați-L pe 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Căci bunătatea Lui, dreptatea Lui</a:t>
            </a:r>
            <a:br/>
            <a:r>
              <a:t>Și măreția Lui cuprind universul întreg!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Lăudați-L pe Domnul pământ și oceane,</a:t>
            </a:r>
            <a:br/>
            <a:r>
              <a:t>Nori și vânt, dragoni din adânc;</a:t>
            </a:r>
            <a:br/>
            <a:r>
              <a:t>Vesele ploi și gingașe flori,</a:t>
            </a:r>
            <a:br/>
            <a:r>
              <a:t>zăpezi și neguri lăudați-L pe 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Căci îndurarea Lui, sfințenia Lui</a:t>
            </a:r>
            <a:br/>
            <a:r>
              <a:t>Și gloria Lui cuprind universul întreg!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Lăudați-L pe Domnul popoare toate,</a:t>
            </a:r>
            <a:br/>
            <a:r>
              <a:t>Voi împărați Lăudați-L pe El!</a:t>
            </a:r>
            <a:br/>
            <a:r>
              <a:t>Copiii prin cântec, tineri prin zâmbet,</a:t>
            </a:r>
            <a:br/>
            <a:r>
              <a:t>Bătrâni prin rugi sfinte lăudați-L pe 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R3: Căci iubirea Lui, puterea Lui</a:t>
            </a:r>
            <a:br/>
            <a:r>
              <a:t>Și slava Lui cuprind universul întreg!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C: Lăudați-L pe Domnul printr-o viață curată</a:t>
            </a:r>
            <a:br/>
            <a:r>
              <a:t>Căci în fața Lui în curând vom sta</a:t>
            </a:r>
            <a:br/>
            <a:r>
              <a:t>(rar.)Căci în fața Lui în curând vom sta.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