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Ţie-nceputul a toate,</a:t>
            </a:r>
            <a:br/>
            <a:r>
              <a:t>Laudă Ţie, Etern Dumnezeu!</a:t>
            </a:r>
            <a:br/>
            <a:r>
              <a:t>Tu eşti Izvor nesecat de dreptate,</a:t>
            </a:r>
            <a:br/>
            <a:r>
              <a:t>Tu eşti al Harului sfânt curcubeu!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 Ţie, Laudă Ţie,</a:t>
            </a:r>
            <a:br/>
            <a:r>
              <a:t>Laudă-Ţi cântă adânc duhul meu!</a:t>
            </a:r>
            <a:br/>
            <a:r>
              <a:t>Laudă Ţie, laudă Ţie,</a:t>
            </a:r>
            <a:br/>
            <a:r>
              <a:t>Laudă Ţie, Etern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 Ţie iubire ne-nfrântă,</a:t>
            </a:r>
            <a:br/>
            <a:r>
              <a:t>Laudă Ţie, Părinte iubit!</a:t>
            </a:r>
            <a:br/>
            <a:r>
              <a:t>Tu eşti Lumina spre care se-avântă</a:t>
            </a:r>
            <a:br/>
            <a:r>
              <a:t>Dragostea mea ce din Tine-a ţâşnit!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 Ţie, Laudă Ţie,</a:t>
            </a:r>
            <a:br/>
            <a:r>
              <a:t>Laudă-Ţi cântă adânc duhul meu!</a:t>
            </a:r>
            <a:br/>
            <a:r>
              <a:t>Laudă Ţie, laudă Ţie,</a:t>
            </a:r>
            <a:br/>
            <a:r>
              <a:t>Laudă Ţie, Etern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Laudă Ţie, Divină-mplinire,</a:t>
            </a:r>
            <a:br/>
            <a:r>
              <a:t>Laudă Ţie, puternic Stăpân!</a:t>
            </a:r>
            <a:br/>
            <a:r>
              <a:t>Tu-mi eşti putere şi spor şi sfinţire,</a:t>
            </a:r>
            <a:br/>
            <a:r>
              <a:t>Tu mă păstrezi credincios să-Ţi rămân!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Laudă Ţie, Laudă Ţie,</a:t>
            </a:r>
            <a:br/>
            <a:r>
              <a:t>Laudă-Ţi cântă adânc duhul meu!</a:t>
            </a:r>
            <a:br/>
            <a:r>
              <a:t>Laudă Ţie, laudă Ţie,</a:t>
            </a:r>
            <a:br/>
            <a:r>
              <a:t>Laudă Ţie, Etern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