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Lumina lumii, prezenţă divină</a:t>
            </a:r>
            <a:br/>
            <a:r>
              <a:t>Ajută-mă să-nţeleg</a:t>
            </a:r>
            <a:br/>
            <a:r>
              <a:t>Cât de frumos m-ai creat pentru Tine</a:t>
            </a:r>
            <a:br/>
            <a:r>
              <a:t>Speranţă mi-ai dăruit!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Toată închinarea,</a:t>
            </a:r>
            <a:br/>
            <a:r>
              <a:t>toată adorarea</a:t>
            </a:r>
            <a:br/>
            <a:r>
              <a:t>Tie-Ţi dăruiesc, o Domnul meu</a:t>
            </a:r>
            <a:br/>
            <a:r>
              <a:t>Numai Tu eşti vrednic,</a:t>
            </a:r>
            <a:br/>
            <a:r>
              <a:t>numai Tu eşti veşnic,</a:t>
            </a:r>
            <a:br/>
            <a:r>
              <a:t>Doamne, numai Tu eşti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Rege etern ce domneşti sus în ceruri</a:t>
            </a:r>
            <a:br/>
            <a:r>
              <a:t>La dreapta lui Dumnezeu</a:t>
            </a:r>
            <a:br/>
            <a:r>
              <a:t>În umilinţă venit-ai în lume</a:t>
            </a:r>
            <a:br/>
            <a:r>
              <a:t>Din dragoste Te-ai jertfit!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Toată închinarea,</a:t>
            </a:r>
            <a:br/>
            <a:r>
              <a:t>toată adorarea</a:t>
            </a:r>
            <a:br/>
            <a:r>
              <a:t>Tie-Ţi dăruiesc, o Domnul meu</a:t>
            </a:r>
            <a:br/>
            <a:r>
              <a:t>Numai Tu eşti vrednic,</a:t>
            </a:r>
            <a:br/>
            <a:r>
              <a:t>numai Tu eşti veşnic,</a:t>
            </a:r>
            <a:br/>
            <a:r>
              <a:t>Doamne, numai Tu eşti minunat!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/: Cum să-nţeleg cât Te-a costat</a:t>
            </a:r>
            <a:br/>
            <a:r>
              <a:t>Să ierţi deplin al meu păcat..!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Toată închinarea,</a:t>
            </a:r>
            <a:br/>
            <a:r>
              <a:t>toată adorarea</a:t>
            </a:r>
            <a:br/>
            <a:r>
              <a:t>Tie-Ţi dăruiesc, o Domnul meu</a:t>
            </a:r>
            <a:br/>
            <a:r>
              <a:t>Numai Tu eşti vrednic,</a:t>
            </a:r>
            <a:br/>
            <a:r>
              <a:t>numai Tu eşti veşnic,</a:t>
            </a:r>
            <a:br/>
            <a:r>
              <a:t>Doamne, numai Tu eşti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