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Mângâietorul</a:t>
            </a:r>
            <a:br/>
            <a:r>
              <a:t>Va veni și vă va da putere</a:t>
            </a:r>
            <a:br/>
            <a:r>
              <a:t>Și-Mi veți fi martori sfinți, aleși</a:t>
            </a:r>
            <a:br/>
            <a:r>
              <a:t>Și-Mi veți fi martori sfinți, aleși</a:t>
            </a:r>
            <a:br/>
            <a:r>
              <a:t>pe-ntreg pământ.</a:t>
            </a:r>
            <a:br/>
            <a:r>
              <a:t>Lumini pe-ntregul pământ!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Vă voi da putere</a:t>
            </a:r>
            <a:br/>
            <a:r>
              <a:t>Și-Mi veți fi martori vii!</a:t>
            </a:r>
            <a:br/>
            <a:r>
              <a:t>Și-Mi veți fi martori vii!</a:t>
            </a:r>
            <a:br/>
            <a:r>
              <a:t>Îmi veți fi martori aici și pe-ntregul pământ,</a:t>
            </a:r>
            <a:br/>
            <a:r>
              <a:t>Întregul pământ!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Ierusalim, Iudeea, Samaria</a:t>
            </a:r>
            <a:br/>
            <a:r>
              <a:t>Și întregul pământ!</a:t>
            </a:r>
            <a:br/>
            <a:r>
              <a:t>Ierusalim, Iudeea, Samaria</a:t>
            </a:r>
            <a:br/>
            <a:r>
              <a:t>Și întregul pământ!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Martori vii! Ierusalim!</a:t>
            </a:r>
            <a:br/>
            <a:r>
              <a:t>Martori vii! Iudeea!</a:t>
            </a:r>
            <a:br/>
            <a:r>
              <a:t>Martori vii! Samaria</a:t>
            </a:r>
            <a:br/>
            <a:r>
              <a:t>Și întregul pământ!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Vă voi da putere</a:t>
            </a:r>
            <a:br/>
            <a:r>
              <a:t>Și-Mi veți fi martori vii!</a:t>
            </a:r>
            <a:br/>
            <a:r>
              <a:t>Și-Mi veți fi martori vii!</a:t>
            </a:r>
            <a:br/>
            <a:r>
              <a:t>Îmi veți fi martori aici și pe-ntregul pământ,</a:t>
            </a:r>
            <a:br/>
            <a:r>
              <a:t>Întregul pământ.</a:t>
            </a:r>
            <a:br/>
            <a:r>
              <a:t>Amin!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