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 cufund în oceanul de har</a:t>
            </a:r>
            <a:br/>
            <a:r>
              <a:t>Și găsesc perle sfinte de cer,</a:t>
            </a:r>
            <a:br/>
            <a:r>
              <a:t>În adâncu-ncercării amar</a:t>
            </a:r>
            <a:br/>
            <a:r>
              <a:t>Aflu culmi și poteci de-adevăr.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Tu ești harul deplin</a:t>
            </a:r>
            <a:br/>
            <a:r>
              <a:t>Și-Adevărul divin,</a:t>
            </a:r>
            <a:br/>
            <a:r>
              <a:t>Tu ești Cerul frumos,</a:t>
            </a:r>
            <a:br/>
            <a:r>
              <a:t>Preaslăvite Hristos!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 prostern în locașul sfințit</a:t>
            </a:r>
            <a:br/>
            <a:r>
              <a:t>Al curatei și-adânci pocăinți,</a:t>
            </a:r>
            <a:br/>
            <a:r>
              <a:t>Și-aflu scara spre-un cer fericit</a:t>
            </a:r>
            <a:br/>
            <a:r>
              <a:t>Împreună cu norul de sfinți.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Tu ești harul deplin</a:t>
            </a:r>
            <a:br/>
            <a:r>
              <a:t>Și-Adevărul divin,</a:t>
            </a:r>
            <a:br/>
            <a:r>
              <a:t>Tu ești Cerul frumos,</a:t>
            </a:r>
            <a:br/>
            <a:r>
              <a:t>Preaslăvite Hristos!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Și mă-mbrac cu cerescul veșmânt,</a:t>
            </a:r>
            <a:br/>
            <a:r>
              <a:t>Când dezbrac straiul vechiului eu,</a:t>
            </a:r>
            <a:br/>
            <a:r>
              <a:t>Căci atunci voi umbla pe pământ</a:t>
            </a:r>
            <a:br/>
            <a:r>
              <a:t>Cu Eternul, Slăvit Dumnezeu.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Tu ești harul deplin</a:t>
            </a:r>
            <a:br/>
            <a:r>
              <a:t>Și-Adevărul divin,</a:t>
            </a:r>
            <a:br/>
            <a:r>
              <a:t>Tu ești Cerul frumos,</a:t>
            </a:r>
            <a:br/>
            <a:r>
              <a:t>Preaslăvite Hristos!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