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Mărire Ție, Isuse! Cel ce ai înviat,</a:t>
            </a:r>
            <a:br/>
            <a:r>
              <a:t>Cel ce ai înviat.</a:t>
            </a:r>
            <a:br/>
            <a:r>
              <a:t>Al Tău popor Te mărește</a:t>
            </a:r>
            <a:br/>
            <a:r>
              <a:t>Că l-ai răscumpărat, că l-ai răscumpărat</a:t>
            </a:r>
            <a:br/>
            <a:r>
              <a:t>Că l-ai răscumpărat!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Soare frumos al dreptății</a:t>
            </a:r>
            <a:br/>
            <a:r>
              <a:t>Măreț ni Te ivești, măreț ni Te ivești.</a:t>
            </a:r>
            <a:br/>
            <a:r>
              <a:t>Prin Tine moartea va sfârși.</a:t>
            </a:r>
            <a:br/>
            <a:r>
              <a:t>Acum Tu strălucești, acum Tu strălucești</a:t>
            </a:r>
            <a:br/>
            <a:r>
              <a:t>Acum Tu strălucești!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odată Te-oi vedea</a:t>
            </a:r>
            <a:br/>
            <a:r>
              <a:t>Pe tronul Tău regesc, pe tronul Tău regesc.</a:t>
            </a:r>
            <a:br/>
            <a:r>
              <a:t>Și-n haine albe Te-oi slăvi</a:t>
            </a:r>
            <a:br/>
            <a:r>
              <a:t>Cu corul cel ceresc, cu corul cel ceresc</a:t>
            </a:r>
            <a:br/>
            <a:r>
              <a:t>Cu corul cel ceresc.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