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N-am cuvinte ca sa- Ti spun</a:t>
            </a:r>
            <a:br/>
            <a:r>
              <a:t>   Cat esti Tu Doamne de bun</a:t>
            </a:r>
            <a:br/>
            <a:r>
              <a:t>   Te- ai plecat spre mine</a:t>
            </a:r>
            <a:br/>
            <a:r>
              <a:t>   M- ai mantuit</a:t>
            </a:r>
            <a:br/>
            <a:r>
              <a:t>   Mi- ai luat povara grea</a:t>
            </a:r>
            <a:br/>
            <a:r>
              <a:t>   Mi- ai dus- o la Golgota</a:t>
            </a:r>
            <a:br/>
            <a:r>
              <a:t>   Si mi- ai dat in schimb </a:t>
            </a:r>
            <a:br/>
            <a:r>
              <a:t>   Pacea Ta!</a:t>
            </a:r>
            <a:br/>
            <a:r>
              <a:t> </a:t>
            </a:r>
            <a:br/>
            <a:r>
              <a:t>R:Tu esti cel mai minunat</a:t>
            </a:r>
            <a:br/>
            <a:r>
              <a:t>   Esti al lumii Imparat </a:t>
            </a:r>
            <a:br/>
            <a:r>
              <a:t>   De aceea , eu iti cant</a:t>
            </a:r>
            <a:br/>
            <a:r>
              <a:t>   Slava ne- ncetat</a:t>
            </a:r>
            <a:br/>
            <a:r>
              <a:t>   Dai lumina zorilor </a:t>
            </a:r>
            <a:br/>
            <a:r>
              <a:t>   Stralucire stelelor</a:t>
            </a:r>
            <a:br/>
            <a:r>
              <a:t>   Nimeni- n lume nu- i ca Tine</a:t>
            </a:r>
            <a:br/>
            <a:r>
              <a:t>   Puternic Dumnezeu.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Fericit eu am sa- Ti cant</a:t>
            </a:r>
            <a:br/>
            <a:r>
              <a:t>   Cat voi trai pe pamant </a:t>
            </a:r>
            <a:br/>
            <a:r>
              <a:t>   De iubirea ce mi- ai aratat</a:t>
            </a:r>
            <a:br/>
            <a:r>
              <a:t>   Niciodata singur nu- s </a:t>
            </a:r>
            <a:br/>
            <a:r>
              <a:t>   Sunt pe bratul Tau Isus</a:t>
            </a:r>
            <a:br/>
            <a:r>
              <a:t>   M- ai luat pe veci</a:t>
            </a:r>
            <a:br/>
            <a:r>
              <a:t>   In mana 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Isuse-naintea Ta </a:t>
            </a:r>
            <a:br/>
            <a:r>
              <a:t>   Imi aduc azi inima</a:t>
            </a:r>
            <a:br/>
            <a:r>
              <a:t>   Fa de- acum ce vrei</a:t>
            </a:r>
            <a:br/>
            <a:r>
              <a:t>   Doamne cu ea.</a:t>
            </a:r>
            <a:br/>
            <a:r>
              <a:t>   Esti Izbavitorul meu</a:t>
            </a:r>
            <a:br/>
            <a:r>
              <a:t>   Unic Fiu de Dumnezeu </a:t>
            </a:r>
            <a:br/>
            <a:r>
              <a:t>   Tie am sa- ti cant</a:t>
            </a:r>
            <a:br/>
            <a:r>
              <a:t>   Doamne mereu.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