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Nici nu mai știu de câte ori m-ai apărat,</a:t>
            </a:r>
            <a:br/>
            <a:r>
              <a:t>Nici nu mai știu din ce primejdii m-ai scăpat,</a:t>
            </a:r>
            <a:br/>
            <a:r>
              <a:t>/: Nici nu mai știu cât m-am temut, dar Tu pe brațe m-ai ținut,</a:t>
            </a:r>
            <a:br/>
            <a:r>
              <a:t>Și știu sigur că fără Tine-aș fi pierdut! : 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Nici nu mai știu de câte ori m-ai ridicat,</a:t>
            </a:r>
            <a:br/>
            <a:r>
              <a:t>Nici nu mai știu de câte ori m-ai mângâiat,</a:t>
            </a:r>
            <a:br/>
            <a:r>
              <a:t>/: Dar știu c-a fost Prezența Ta și-Ulei turnat pe rana mea</a:t>
            </a:r>
            <a:br/>
            <a:r>
              <a:t>Și vasul meu a fost umplut cu Pacea Ta! : 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Nici nu mai știu c-adeseori Tu m-ai mustrat,</a:t>
            </a:r>
            <a:br/>
            <a:r>
              <a:t>Nici nu mai știu că multe greșuri mi-ai iertat,</a:t>
            </a:r>
            <a:br/>
            <a:r>
              <a:t>/: Dar, știu c-a fost iubirea Ta, iar Duhul Sfânt în viața mea,</a:t>
            </a:r>
            <a:br/>
            <a:r>
              <a:t>A readus Lumina la porunca Ta! : 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Nici nu mai știu de câte ori m-ai înțeles,</a:t>
            </a:r>
            <a:br/>
            <a:r>
              <a:t>Nu pot să număr câte lacrimi Tu mi-ai șters...</a:t>
            </a:r>
            <a:br/>
            <a:r>
              <a:t>/: Eu nu mai știu, dar Te slăvesc, Te preamăresc și-Ți mulțumesc,</a:t>
            </a:r>
            <a:br/>
            <a:r>
              <a:t>Te-nalț și Te iubesc Isuse, Domn ceresc! : 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Nici nu mai știu de câte ori m-ai izbăvit,</a:t>
            </a:r>
            <a:br/>
            <a:r>
              <a:t>Nici nu mai știu câte furtuni Tu ai oprit,</a:t>
            </a:r>
            <a:br/>
            <a:r>
              <a:t>/: Dar știu c-a fost puterea Ta și m-a-ngrădit iubirea Ta</a:t>
            </a:r>
            <a:br/>
            <a:r>
              <a:t>Și nici un val nu mă va lua din mâna Ta!</a:t>
            </a:r>
            <a:br/>
            <a:r>
              <a:t>Te 'nalț și Te slăvesc mereu, când mi-e ușor și când mi-e greu,</a:t>
            </a:r>
            <a:br/>
            <a:r>
              <a:t>Mă-nchin și Te slăvesc Isuse, Domnul meu! : 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