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stiu Doamne ce sa fac</a:t>
            </a:r>
            <a:br/>
            <a:r>
              <a:t>De lumea rea ca sa scap</a:t>
            </a:r>
            <a:br/>
            <a:r>
              <a:t>Vrea sa ma scoata din cale</a:t>
            </a:r>
            <a:br/>
            <a:r>
              <a:t>Sa ma duca la pierzare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Ref:</a:t>
            </a:r>
            <a:br/>
            <a:r>
              <a:t>O iarta-ma Tată ceresc</a:t>
            </a:r>
            <a:br/>
            <a:r>
              <a:t>Caci mereu pacatuiesc</a:t>
            </a:r>
            <a:br/>
            <a:r>
              <a:t>Ajuta-ma sa Te slavesc.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 sa stau la masa sfanta</a:t>
            </a:r>
            <a:br/>
            <a:r>
              <a:t>Unde toti ingerii canta</a:t>
            </a:r>
            <a:br/>
            <a:r>
              <a:t>Ca sa ma stiu a ruga</a:t>
            </a:r>
            <a:br/>
            <a:r>
              <a:t>Tine-mi tu sfanta viata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Ref:</a:t>
            </a:r>
            <a:br/>
            <a:r>
              <a:t>O iarta-ma Tată ceresc</a:t>
            </a:r>
            <a:br/>
            <a:r>
              <a:t>Caci mereu pacatuiesc</a:t>
            </a:r>
            <a:br/>
            <a:r>
              <a:t>Ajuta-ma sa Te slavesc.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Curateste-mi inima</a:t>
            </a:r>
            <a:br/>
            <a:r>
              <a:t>Caci tu esti stapan pe ea</a:t>
            </a:r>
            <a:br/>
            <a:r>
              <a:t>Usureaza-mi povara grea</a:t>
            </a:r>
            <a:br/>
            <a:r>
              <a:t>Ca sa-mi pot duce crucea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Ref:</a:t>
            </a:r>
            <a:br/>
            <a:r>
              <a:t>O iarta-ma Tată ceresc</a:t>
            </a:r>
            <a:br/>
            <a:r>
              <a:t>Caci mereu pacatuiesc</a:t>
            </a:r>
            <a:br/>
            <a:r>
              <a:t>Ajuta-ma sa Te slavesc.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 Isuse ce sa fac</a:t>
            </a:r>
            <a:br/>
            <a:r>
              <a:t>De necredinta ca sa scap</a:t>
            </a:r>
            <a:br/>
            <a:r>
              <a:t>Sunt o mana de tarana</a:t>
            </a:r>
            <a:br/>
            <a:r>
              <a:t>Facuta de a Ta mana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Ref:</a:t>
            </a:r>
            <a:br/>
            <a:r>
              <a:t>O iarta-ma Tată ceresc</a:t>
            </a:r>
            <a:br/>
            <a:r>
              <a:t>Caci mereu pacatuiesc</a:t>
            </a:r>
            <a:br/>
            <a:r>
              <a:t>Ajuta-ma sa Te slavesc.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