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Betleem, oraş micuţ,</a:t>
            </a:r>
            <a:br/>
            <a:r>
              <a:t>Cum dormi de liniştit</a:t>
            </a:r>
            <a:br/>
            <a:r>
              <a:t>În timp ce mii de stele sus</a:t>
            </a:r>
            <a:br/>
            <a:r>
              <a:t>Aleargă-n infinit!</a:t>
            </a:r>
            <a:br/>
            <a:r>
              <a:t>La tine-n întuneric</a:t>
            </a:r>
            <a:br/>
            <a:r>
              <a:t>Lumina s-a născut,</a:t>
            </a:r>
            <a:br/>
            <a:r>
              <a:t>O iesle-n staul doar ai dat</a:t>
            </a:r>
            <a:br/>
            <a:r>
              <a:t>Celui făr’ de-nceput.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când dormeai nepăsător,</a:t>
            </a:r>
            <a:br/>
            <a:r>
              <a:t>Mesia a venit</a:t>
            </a:r>
            <a:br/>
            <a:r>
              <a:t>Şi oşti cereşti slăveau în cor</a:t>
            </a:r>
            <a:br/>
            <a:r>
              <a:t>Pe Cel ce ne-a iubit.</a:t>
            </a:r>
            <a:br/>
            <a:r>
              <a:t>Tu, Steaua dimineţii,</a:t>
            </a:r>
            <a:br/>
            <a:r>
              <a:t>Vesteşte naşterea;</a:t>
            </a:r>
            <a:br/>
            <a:r>
              <a:t>Pământu-ntreg să-nalţe azi</a:t>
            </a:r>
            <a:br/>
            <a:r>
              <a:t>Cântări spre slava 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Azi, Te rugăm, cobori la noi,</a:t>
            </a:r>
            <a:br/>
            <a:r>
              <a:t>Copil din Betleem,</a:t>
            </a:r>
            <a:br/>
            <a:r>
              <a:t>Alung-afar’ orice păcat,</a:t>
            </a:r>
            <a:br/>
            <a:r>
              <a:t>Pe Tine doar Te vrem;</a:t>
            </a:r>
            <a:br/>
            <a:r>
              <a:t>Ne îndulceşte viaţa</a:t>
            </a:r>
            <a:br/>
            <a:r>
              <a:t>În lumea de nevoi,</a:t>
            </a:r>
            <a:br/>
            <a:r>
              <a:t>O, scumpe Domn, Emanuel,</a:t>
            </a:r>
            <a:br/>
            <a:r>
              <a:t>Vino, rămâi cu noi!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