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cât de mulți trăiesc în disperare</a:t>
            </a:r>
            <a:br/>
            <a:r>
              <a:t>În amăgiri și-n întuneric mor.</a:t>
            </a:r>
            <a:br/>
            <a:r>
              <a:t>Cum vor afla că viața-i doar în Isus?</a:t>
            </a:r>
            <a:br/>
            <a:r>
              <a:t>Doar prin trăirea ta pot fi salvați!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Toată puterea Mi s-a dat!</a:t>
            </a:r>
            <a:br/>
            <a:r>
              <a:t>Toată puterea Mi s-a dat!</a:t>
            </a:r>
            <a:br/>
            <a:r>
              <a:t>Mergeți duceți mântuirea tuturor,</a:t>
            </a:r>
            <a:br/>
            <a:r>
              <a:t>Sunt cu voi, deci să nu vă temeți!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Vezi peste tot nevoi adânci și grele,</a:t>
            </a:r>
            <a:br/>
            <a:r>
              <a:t>Păcate mari ce-aduc doar tragedii.</a:t>
            </a:r>
            <a:br/>
            <a:r>
              <a:t>Tu poți s-aduci lumină și speranță,</a:t>
            </a:r>
            <a:br/>
            <a:r>
              <a:t>Prin El poți rupe lanțul de păcat.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Toată puterea Mi s-a dat!</a:t>
            </a:r>
            <a:br/>
            <a:r>
              <a:t>Toată puterea Mi s-a dat!</a:t>
            </a:r>
            <a:br/>
            <a:r>
              <a:t>Mergeți duceți mântuirea tuturor,</a:t>
            </a:r>
            <a:br/>
            <a:r>
              <a:t>Sunt cu voi, deci să nu vă temeți!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mai e mult și vom uita de toate</a:t>
            </a:r>
            <a:br/>
            <a:r>
              <a:t>Când pe Isus Îl vom vedea venind!</a:t>
            </a:r>
            <a:br/>
            <a:r>
              <a:t>Răscumpărați vom străluci în slavă</a:t>
            </a:r>
            <a:br/>
            <a:r>
              <a:t>Mărind puterea Tatălui divin.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Toată puterea Mi s-a dat!</a:t>
            </a:r>
            <a:br/>
            <a:r>
              <a:t>Toată puterea Mi s-a dat!</a:t>
            </a:r>
            <a:br/>
            <a:r>
              <a:t>Mergeți duceți mântuirea tuturor,</a:t>
            </a:r>
            <a:br/>
            <a:r>
              <a:t>Sunt cu voi, deci să nu vă temeți!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Mergeți duceți mântuirea tuturor,</a:t>
            </a:r>
            <a:br/>
            <a:r>
              <a:t>Sunt cu voi, deci să nu vă temeți!</a:t>
            </a:r>
            <a:br/>
            <a:r>
              <a:t>Nu vă temeți!</a:t>
            </a:r>
            <a:br/>
            <a:r>
              <a:t>Cu voi sunt întotdeauna!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