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de-aş avea eu limbi o mie</a:t>
            </a:r>
            <a:br/>
            <a:r>
              <a:t>Şi mii de buze ca să cânt</a:t>
            </a:r>
            <a:br/>
            <a:r>
              <a:t>Pe tonuri mii o armonie</a:t>
            </a:r>
            <a:br/>
            <a:r>
              <a:t>Spre slava celui pururi Sfânt</a:t>
            </a:r>
            <a:br/>
            <a:r>
              <a:t># I-aş mulţumi de ce a făcut</a:t>
            </a:r>
            <a:br/>
            <a:r>
              <a:t>Cu mine fiul cel pierdut. #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de-ar spune glasul meu tare</a:t>
            </a:r>
            <a:br/>
            <a:r>
              <a:t>Să se audă până la cer</a:t>
            </a:r>
            <a:br/>
            <a:r>
              <a:t>Că sufletu-mi ca într-o vâltoare</a:t>
            </a:r>
            <a:br/>
            <a:r>
              <a:t>Se zbate Doamne, când te cer</a:t>
            </a:r>
            <a:br/>
            <a:r>
              <a:t># De ar fi toată suflarea mea</a:t>
            </a:r>
            <a:br/>
            <a:r>
              <a:t>Un imn spre închinarea Ta. #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ce tăceţi puteri a mele?</a:t>
            </a:r>
            <a:br/>
            <a:r>
              <a:t>Mai sus mai sus, zburaţi mai sus</a:t>
            </a:r>
            <a:br/>
            <a:r>
              <a:t>Şi Domnului slujiţi cu cinste</a:t>
            </a:r>
            <a:br/>
            <a:r>
              <a:t>Drept mulţumire lui Isus</a:t>
            </a:r>
            <a:br/>
            <a:r>
              <a:t># Aşa sufletul, trupul meu</a:t>
            </a:r>
            <a:br/>
            <a:r>
              <a:t>Să servească pe Dumnezeu. #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Cânta-voi Ţie Doamne imnuri</a:t>
            </a:r>
            <a:br/>
            <a:r>
              <a:t>Cât voi putea rosti cuvânt</a:t>
            </a:r>
            <a:br/>
            <a:r>
              <a:t>Şi jertfa bucuriei mele</a:t>
            </a:r>
            <a:br/>
            <a:r>
              <a:t>Ţi-aduc cât voi trăi pe pământ</a:t>
            </a:r>
            <a:br/>
            <a:r>
              <a:t># Când buzele-mi n-or mai putea</a:t>
            </a:r>
            <a:br/>
            <a:r>
              <a:t>Suspinul meu Te-o lăuda. 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