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O inimă curată Doamne,</a:t>
            </a:r>
            <a:br/>
            <a:r>
              <a:t>Este tot ce-mi doresc din partea Ta.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 O inimă în care, răutatea să nu stea,</a:t>
            </a:r>
            <a:br/>
            <a:r>
              <a:t>O inimă în care, să domneşti Tu, aş vrea.</a:t>
            </a:r>
            <a:br/>
            <a:r>
              <a:t>O inimă deschisă pentru Tine Domnul meu,</a:t>
            </a:r>
            <a:br/>
            <a:r>
              <a:t>Să înalţe osanale, </a:t>
            </a:r>
            <a:br/>
            <a:r>
              <a:t>Către Tine cel mai mare Dumnezeu.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O inimă curată Doamne,</a:t>
            </a:r>
            <a:br/>
            <a:r>
              <a:t>Este tot ce-mi doresc din partea Ta.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 O inimă în care, răutatea să nu stea,</a:t>
            </a:r>
            <a:br/>
            <a:r>
              <a:t>O inimă în care, să domneşti Tu, aş vrea.</a:t>
            </a:r>
            <a:br/>
            <a:r>
              <a:t>O inimă deschisă pentru Tine Domnul meu,</a:t>
            </a:r>
            <a:br/>
            <a:r>
              <a:t>Să înalţe osanale, </a:t>
            </a:r>
            <a:br/>
            <a:r>
              <a:t>Către Tine cel mai mare Dumnezeu.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