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Omenirea în păcat zăcea</a:t>
            </a:r>
            <a:br/>
            <a:r>
              <a:t>Nici lumină, nici viață nu era</a:t>
            </a:r>
            <a:br/>
            <a:r>
              <a:t>Peste suflet ura biruia</a:t>
            </a:r>
            <a:br/>
            <a:r>
              <a:t>Întunericul îl stăpânea</a:t>
            </a:r>
            <a:br/>
            <a:r>
              <a:t>Dar pe cer o stea deodat' apare</a:t>
            </a:r>
            <a:br/>
            <a:r>
              <a:t>Pentru orice suflet dând scăpare</a:t>
            </a:r>
            <a:br/>
            <a:r>
              <a:t>Prevestind întregii lumi iertare</a:t>
            </a:r>
            <a:br/>
            <a:r>
              <a:t>Cei pierduți găsesc eliberare</a:t>
            </a:r>
            <a:br/>
            <a:r>
              <a:t>E Isus, ce viaț-a adus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Nu există cruce fără iesle</a:t>
            </a:r>
            <a:br/>
            <a:r>
              <a:t>Căci și omul Cristos a avut început</a:t>
            </a:r>
            <a:br/>
            <a:r>
              <a:t>Îmbrăcând umana mea natură</a:t>
            </a:r>
            <a:br/>
            <a:r>
              <a:t>Dezbrăcându-și slava de Fiu nefăcut</a:t>
            </a:r>
            <a:br/>
            <a:r>
              <a:t>Dar Cristos a venit nu pentru iesle</a:t>
            </a:r>
            <a:br/>
            <a:r>
              <a:t>Și nici laude sau daruri El nu a dorit</a:t>
            </a:r>
            <a:br/>
            <a:r>
              <a:t>Ci-și făcu un tron din a Sa cruce</a:t>
            </a:r>
            <a:br/>
            <a:r>
              <a:t>Ca de cuie slujit eu să fiu mântuit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Pentru orice suflet ce nu moare</a:t>
            </a:r>
            <a:br/>
            <a:r>
              <a:t>În Cristos există azi salvare</a:t>
            </a:r>
            <a:br/>
            <a:r>
              <a:t>Căci din El se varsă împăcare</a:t>
            </a:r>
            <a:br/>
            <a:r>
              <a:t>Pentru veci primind glorificare</a:t>
            </a:r>
            <a:br/>
            <a:r>
              <a:t>E Isus, ce viaț-a adus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Nu există cruce fără iesle</a:t>
            </a:r>
            <a:br/>
            <a:r>
              <a:t>Căci și omul Cristos a avut început</a:t>
            </a:r>
            <a:br/>
            <a:r>
              <a:t>Îmbrăcând umana mea natură</a:t>
            </a:r>
            <a:br/>
            <a:r>
              <a:t>Dezbrăcându-și slava de Fiu nefăcut</a:t>
            </a:r>
            <a:br/>
            <a:r>
              <a:t>Dar Cristos a venit nu pentru iesle</a:t>
            </a:r>
            <a:br/>
            <a:r>
              <a:t>Și nici laude sau daruri El nu a dorit</a:t>
            </a:r>
            <a:br/>
            <a:r>
              <a:t>Ci-și făcu un tron din a Sa cruce</a:t>
            </a:r>
            <a:br/>
            <a:r>
              <a:t>Ca de cuie slujit eu să fiu mântuit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R2: Căci un rege nu un prunc a venit să ne salveze</a:t>
            </a:r>
            <a:br/>
            <a:r>
              <a:t>Așezat fiind de toți pe cruce, nu în iesle</a:t>
            </a:r>
            <a:br/>
            <a:r>
              <a:t>Aur, smirnă, tămâie n-a vrut nimeni să-I ofere</a:t>
            </a:r>
            <a:br/>
            <a:r>
              <a:t>Ci bătăi</a:t>
            </a:r>
            <a:br/>
            <a:r>
              <a:t>Și prin jertfa de-atunci astăzi dă eliberare</a:t>
            </a:r>
            <a:br/>
            <a:r>
              <a:t>Iar prin rănile Lui iertare, vindecare</a:t>
            </a:r>
            <a:br/>
            <a:r>
              <a:t>Căci un Rege nu un prunc a venit ca să găsească</a:t>
            </a:r>
            <a:br/>
            <a:r>
              <a:t>Ce-i pierdut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