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E râul sfânt care suflete miscă</a:t>
            </a:r>
            <a:br/>
            <a:r>
              <a:t>E raul sfânt care curge suvoi</a:t>
            </a:r>
            <a:br/>
            <a:r>
              <a:t>Redeşteptarea de la Rusalii</a:t>
            </a:r>
            <a:br/>
            <a:r>
              <a:t>Revars-o acum din plin peste noi: 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Peste munte e-un râu ce curge</a:t>
            </a:r>
            <a:br/>
            <a:r>
              <a:t>Înviorare revarsă curgând</a:t>
            </a:r>
            <a:br/>
            <a:r>
              <a:t>În vai adanci şi-n întinsa câmpie</a:t>
            </a:r>
            <a:br/>
            <a:r>
              <a:t>Râul străbate, viaţă aducând.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Curgerea lui e venită din ceruri</a:t>
            </a:r>
            <a:br/>
            <a:r>
              <a:t>Şi poate lua generaţii la rând</a:t>
            </a:r>
            <a:br/>
            <a:r>
              <a:t>Cei ce străbat ale râului ţărmuri</a:t>
            </a:r>
            <a:br/>
            <a:r>
              <a:t>Beau din rau şi-apoi cântă strigând.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 toţii spre munte ne place să mergem</a:t>
            </a:r>
            <a:br/>
            <a:r>
              <a:t>Biserica-ntreagă trezire-aşteptând</a:t>
            </a:r>
            <a:br/>
            <a:r>
              <a:t>În apă intrăm la-nceput pan` la glezne</a:t>
            </a:r>
            <a:br/>
            <a:r>
              <a:t>Şi-apoi înspre larg ne-avântăm înnotând.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