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Sunt iertat căci ai fost părăsit</a:t>
            </a:r>
            <a:br/>
            <a:r>
              <a:t>Sunt acceptat, Ai fost condamnat</a:t>
            </a:r>
            <a:br/>
            <a:r>
              <a:t>Şi viaţă am acum căci Duhul Tău e-n mine,</a:t>
            </a:r>
            <a:br/>
            <a:r>
              <a:t>Căci Ai murit şi-ai înviat.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dragoste de Dumnezeu</a:t>
            </a:r>
            <a:br/>
            <a:r>
              <a:t>Să moară un Rege-n locul meu.</a:t>
            </a:r>
            <a:br/>
            <a:r>
              <a:t>Ce dragoste, uimit privesc</a:t>
            </a:r>
            <a:br/>
            <a:r>
              <a:t>Cu bucurie Te slăvesc</a:t>
            </a:r>
            <a:br/>
            <a:r>
              <a:t>Cu tot ce am</a:t>
            </a:r>
            <a:br/>
            <a:r>
              <a:t>Te preamăresc.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C: /: Tu-mi eşti Rege</a:t>
            </a:r>
            <a:br/>
            <a:r>
              <a:t>Isuse Tu-mi eşti Rege :/ x4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