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Măreţ Domn, slăvit şi drept</a:t>
            </a:r>
            <a:br/>
            <a:r>
              <a:t>Gloria Te-nconjoară</a:t>
            </a:r>
            <a:br/>
            <a:r>
              <a:t>Puternic, temut şi sfânt,</a:t>
            </a:r>
            <a:br/>
            <a:r>
              <a:t>Cu dragoste împărăţeşti!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Ceruri şi-adâncuri se pleacă sfios</a:t>
            </a:r>
            <a:br/>
            <a:r>
              <a:t>Înaintea-mpăratului lor</a:t>
            </a:r>
            <a:br/>
            <a:r>
              <a:t>Pământul înalţă un cântec pios</a:t>
            </a:r>
            <a:br/>
            <a:r>
              <a:t>Preamărind pe al Său Creator</a:t>
            </a:r>
            <a:br/>
            <a:r>
              <a:t>Să răsune spre cer sfinte armonii</a:t>
            </a:r>
            <a:br/>
            <a:r>
              <a:t>Să se umple pământul de slava Lui!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Măreţ Domn, slăvit şi drept</a:t>
            </a:r>
            <a:br/>
            <a:r>
              <a:t>Gloria Te-nconjoară</a:t>
            </a:r>
            <a:br/>
            <a:r>
              <a:t>Puternic, temut şi sfânt,</a:t>
            </a:r>
            <a:br/>
            <a:r>
              <a:t>Cu dragoste împărăţeşti!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Secole zboară şi-uitării se dau,</a:t>
            </a:r>
            <a:br/>
            <a:r>
              <a:t>Dar El stăpâneşte în veci!</a:t>
            </a:r>
            <a:br/>
            <a:r>
              <a:t>Păcatul şi ura nicicând nu vor sta</a:t>
            </a:r>
            <a:br/>
            <a:r>
              <a:t>Înaintea slăvitului Miel!</a:t>
            </a:r>
            <a:br/>
            <a:r>
              <a:t>Răul şi moartea va spulbera</a:t>
            </a:r>
            <a:br/>
            <a:r>
              <a:t>Când din nou va veni-n</a:t>
            </a:r>
            <a:br/>
            <a:r>
              <a:t>toată slava Sa!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Măreţ Domn, slăvit şi drept</a:t>
            </a:r>
            <a:br/>
            <a:r>
              <a:t>Gloria Te-nconjoară</a:t>
            </a:r>
            <a:br/>
            <a:r>
              <a:t>Puternic, temut şi sfânt,</a:t>
            </a:r>
            <a:br/>
            <a:r>
              <a:t>Cu dragoste împărăţeşti!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Măreţ Domn, slăvit şi drept</a:t>
            </a:r>
            <a:br/>
            <a:r>
              <a:t>Gloria Te-nconjoară</a:t>
            </a:r>
            <a:br/>
            <a:r>
              <a:t>Puternic, temut şi sfânt,</a:t>
            </a:r>
            <a:br/>
            <a:r>
              <a:t>Cu dragoste împărăţeşti!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Măreţ Domn, puternic</a:t>
            </a:r>
            <a:br/>
            <a:r>
              <a:t>Măreţ Domn, slăvit şi sfânt!</a:t>
            </a:r>
            <a:br/>
            <a:r>
              <a:t>Fii preamărit! Fii lăudat!</a:t>
            </a:r>
            <a:br/>
            <a:r>
              <a:t>Fii preamărit! Fii lăudat!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Plin de slavă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