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Rege-al regilor eşti Tu Doamne pe vecie</a:t>
            </a:r>
            <a:br/>
            <a:r>
              <a:t>Slava Ta întrece orice slavă</a:t>
            </a:r>
            <a:br/>
            <a:r>
              <a:t>Domn al domnilor ai rămas din veşnicie</a:t>
            </a:r>
            <a:br/>
            <a:r>
              <a:t>Peste cer şi peste lumea-ntreagă.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Orişiunde noi privim doar pe Tine Te zărim</a:t>
            </a:r>
            <a:br/>
            <a:r>
              <a:t>Eşti Stăpân şi Domn în Univers</a:t>
            </a:r>
            <a:br/>
            <a:r>
              <a:t>Stăm cu toţi ’naintea Ta şi dorim a Îţi cânta</a:t>
            </a:r>
            <a:br/>
            <a:r>
              <a:t>O Doamne mare, mare este slava Ta.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