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Sătul de-atât păcat mă-ntorc</a:t>
            </a:r>
            <a:br/>
            <a:r>
              <a:t>la Tine, în sfârşit,</a:t>
            </a:r>
            <a:br/>
            <a:r>
              <a:t>Pustiul lumii, ochii mei</a:t>
            </a:r>
            <a:br/>
            <a:r>
              <a:t>prea mult au tot privit.</a:t>
            </a:r>
            <a:br/>
            <a:r>
              <a:t>Spre-a Ta splendoare îndrăznesc,</a:t>
            </a:r>
            <a:br/>
            <a:r>
              <a:t>de harul Tău mânat,</a:t>
            </a:r>
            <a:br/>
            <a:r>
              <a:t>Citind Scriptura, desluşesc</a:t>
            </a:r>
            <a:br/>
            <a:r>
              <a:t>al Tău chip minunat.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Faţa Ta spre mine-ndreaptă,</a:t>
            </a:r>
            <a:br/>
            <a:r>
              <a:t>Să Te-ador, să Te slăvesc!</a:t>
            </a:r>
            <a:br/>
            <a:r>
              <a:t>Să Te văd, Isuse,-nseamnă</a:t>
            </a:r>
            <a:br/>
            <a:r>
              <a:t>Tot mai mult să Te iubesc.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chipul Tău, o, Doamne,</a:t>
            </a:r>
            <a:br/>
            <a:r>
              <a:t>oglindit e harul tot,</a:t>
            </a:r>
            <a:br/>
            <a:r>
              <a:t>Blândeţea îndurării</a:t>
            </a:r>
            <a:br/>
            <a:r>
              <a:t>şi sfinţenia ca un foc,</a:t>
            </a:r>
            <a:br/>
            <a:r>
              <a:t>Izvor de dragoste-Ţi sunt ochii,</a:t>
            </a:r>
            <a:br/>
            <a:r>
              <a:t>pace răspândeşti,</a:t>
            </a:r>
            <a:br/>
            <a:r>
              <a:t>Mă-nchin uimit</a:t>
            </a:r>
            <a:br/>
            <a:r>
              <a:t>în faţa-acestei frumuseţi cereşti!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Faţa Ta spre mine-ndreaptă,</a:t>
            </a:r>
            <a:br/>
            <a:r>
              <a:t>Să Te-ador, să Te slăvesc!</a:t>
            </a:r>
            <a:br/>
            <a:r>
              <a:t>Să Te văd, Isuse,-nseamnă</a:t>
            </a:r>
            <a:br/>
            <a:r>
              <a:t>Tot mai mult să Te iubesc.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sta-vom înaintea Ta,</a:t>
            </a:r>
            <a:br/>
            <a:r>
              <a:t>curaţi și înnoiţi,</a:t>
            </a:r>
            <a:br/>
            <a:r>
              <a:t>Şi strălucirea Ta</a:t>
            </a:r>
            <a:br/>
            <a:r>
              <a:t>o vom vedea nemijlocit,</a:t>
            </a:r>
            <a:br/>
            <a:r>
              <a:t>Vom fi asemeni Ţie,</a:t>
            </a:r>
            <a:br/>
            <a:r>
              <a:t>şi-mbrăcaţi în strai de nea</a:t>
            </a:r>
            <a:br/>
            <a:r>
              <a:t>Cu mii şi mii de glasuri,</a:t>
            </a:r>
            <a:br/>
            <a:r>
              <a:t>toţi ai Tăi Îţi vom cânta: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Faţa Ta spre mine-ndreaptă,</a:t>
            </a:r>
            <a:br/>
            <a:r>
              <a:t>Să Te-ador, să Te slăvesc!</a:t>
            </a:r>
            <a:br/>
            <a:r>
              <a:t>Să Te văd, Isuse,-nseamnă</a:t>
            </a:r>
            <a:br/>
            <a:r>
              <a:t>Tot mai mult să Te iubesc...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Te văd, Isuse,-nseamnă</a:t>
            </a:r>
            <a:br/>
            <a:r>
              <a:t>Tot mai mult</a:t>
            </a:r>
            <a:br/>
            <a:r>
              <a:t>să Te iubesc!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