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1.Scump Isus, o ține-mă</a:t>
            </a:r>
            <a:br/>
            <a:r>
              <a:t>Lângă a Ta cruce</a:t>
            </a:r>
            <a:br/>
            <a:r>
              <a:t>Ea-i izvorul minunat</a:t>
            </a:r>
            <a:br/>
            <a:r>
              <a:t>Ce salvare-aduce.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 Lui, crucea Lui</a:t>
            </a:r>
            <a:br/>
            <a:r>
              <a:t>Laudă să-mi fie</a:t>
            </a:r>
            <a:br/>
            <a:r>
              <a:t>Până când Îl voi vedea</a:t>
            </a:r>
            <a:br/>
            <a:r>
              <a:t>Sus în măreție.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Stând sub cruce am întâlnit</a:t>
            </a:r>
            <a:br/>
            <a:r>
              <a:t>Blânda Ta privire</a:t>
            </a:r>
            <a:br/>
            <a:r>
              <a:t>Inima de atunci îmi e</a:t>
            </a:r>
            <a:br/>
            <a:r>
              <a:t>Plină de iubire.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Strălucește-n noaptea grea</a:t>
            </a:r>
            <a:br/>
            <a:r>
              <a:t>Raza crucii Tale,</a:t>
            </a:r>
            <a:br/>
            <a:r>
              <a:t>Mă conduce zi de zi</a:t>
            </a:r>
            <a:br/>
            <a:r>
              <a:t>Pe a vieții cale.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4.Doamne, vreau sub crucea Ta,</a:t>
            </a:r>
            <a:br/>
            <a:r>
              <a:t>Stând în priveghere</a:t>
            </a:r>
            <a:br/>
            <a:r>
              <a:t>Să aștept mutarea mea</a:t>
            </a:r>
            <a:br/>
            <a:r>
              <a:t>Sus în strălucire.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