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Stau din nou,</a:t>
            </a:r>
            <a:br/>
            <a:r>
              <a:t>gândindu-mă la jertfa Ta</a:t>
            </a:r>
            <a:br/>
            <a:r>
              <a:t>Sângele-Ți scurs, trupul străpuns,</a:t>
            </a:r>
            <a:br/>
            <a:r>
              <a:t>În locul meu,</a:t>
            </a:r>
            <a:br/>
            <a:r>
              <a:t>pedeapsa morții ai luat</a:t>
            </a:r>
            <a:br/>
            <a:r>
              <a:t>Ce dar nemeritat!</a:t>
            </a:r>
            <a:br/>
            <a:r>
              <a:t>Doamne, Tu m-ai salvat!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Privesc către crucea unde ai suferit,</a:t>
            </a:r>
            <a:br/>
            <a:r>
              <a:t>Smerit de-ndurarea ce mi-ai oferit</a:t>
            </a:r>
            <a:br/>
            <a:r>
              <a:t>Mulţumesc, Isuse,</a:t>
            </a:r>
            <a:br/>
            <a:r>
              <a:t>Viața nouă mi-ai dăruit!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Astăzi eşti înălţat în slavă</a:t>
            </a:r>
            <a:br/>
            <a:r>
              <a:t>În faţa Ta toţi se vor pleca</a:t>
            </a:r>
            <a:br/>
            <a:r>
              <a:t>Dar pân-atunci,</a:t>
            </a:r>
            <a:br/>
            <a:r>
              <a:t>uimit fiind de Harul Tău,</a:t>
            </a:r>
            <a:br/>
            <a:r>
              <a:t>Inima-mi va cânta</a:t>
            </a:r>
            <a:br/>
            <a:r>
              <a:t>Pe veci dragostea 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Privesc către crucea unde ai suferit,</a:t>
            </a:r>
            <a:br/>
            <a:r>
              <a:t>Smerit de-ndurarea ce mi-ai oferit</a:t>
            </a:r>
            <a:br/>
            <a:r>
              <a:t>Mulţumesc, Isuse,</a:t>
            </a:r>
            <a:br/>
            <a:r>
              <a:t>Viața nouă mi-ai dăruit!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B: /:Doamne-Ţi mulţumesc</a:t>
            </a:r>
            <a:br/>
            <a:r>
              <a:t>Pentru Golgota!</a:t>
            </a:r>
            <a:br/>
            <a:r>
              <a:t>Viaţa-Ţi dăruiesc, e-a Ta!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