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Suntem trei crai din rasarit</a:t>
            </a:r>
            <a:br/>
            <a:r>
              <a:t>Si cu daruri noi am venit</a:t>
            </a:r>
            <a:br/>
            <a:r>
              <a:t>Dusi pe cale, deal si vale</a:t>
            </a:r>
            <a:br/>
            <a:r>
              <a:t>De steaua ce-a lucit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O, o, stea mareata, steaua Lui,</a:t>
            </a:r>
            <a:br/>
            <a:r>
              <a:t>Stralucind de sus ne spui</a:t>
            </a:r>
            <a:br/>
            <a:r>
              <a:t>Noi la Betleem sa mergem,</a:t>
            </a:r>
            <a:br/>
            <a:r>
              <a:t>Langa ieslea Domnului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Pruncului ceresc ii vom da</a:t>
            </a:r>
            <a:br/>
            <a:r>
              <a:t>Aur din coroana mea</a:t>
            </a:r>
            <a:br/>
            <a:r>
              <a:t>Sa traiasca sa domneasca</a:t>
            </a:r>
            <a:br/>
            <a:r>
              <a:t>Sa ne dea pacea Sa.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Eu tamaie i-am adus,</a:t>
            </a:r>
            <a:br/>
            <a:r>
              <a:t>Caci e solul venit de sus</a:t>
            </a:r>
            <a:br/>
            <a:r>
              <a:t>Sa asculte durerile multe</a:t>
            </a:r>
            <a:br/>
            <a:r>
              <a:t>Sa sufere nespus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Smirna cu parfumul amar</a:t>
            </a:r>
            <a:br/>
            <a:r>
              <a:t>Langa iesle ii pun ca dar,</a:t>
            </a:r>
            <a:br/>
            <a:r>
              <a:t>Umilinta, suferinta</a:t>
            </a:r>
            <a:br/>
            <a:r>
              <a:t>Si al mortii greu pahar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Glorie, O, Miel divin,</a:t>
            </a:r>
            <a:br/>
            <a:r>
              <a:t>Rege Sfant, Te proslavim!</a:t>
            </a:r>
            <a:br/>
            <a:r>
              <a:t>Aleluia, Aleluia</a:t>
            </a:r>
            <a:br/>
            <a:r>
              <a:t>In veci Te preamarim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