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Tată, Te iubesc,</a:t>
            </a:r>
            <a:br/>
            <a:r>
              <a:t>Te ador şi Te slăvesc,</a:t>
            </a:r>
            <a:br/>
            <a:r>
              <a:t>Fii glorificat în veci de veci!</a:t>
            </a:r>
            <a:br/>
            <a:r>
              <a:t>Fii glorificat, fii glorificat</a:t>
            </a:r>
            <a:br/>
            <a:r>
              <a:t>Fii glorificat în veci de veci!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Isus, Te iubesc,</a:t>
            </a:r>
            <a:br/>
            <a:r>
              <a:t>Te ador şi Te slăvesc,</a:t>
            </a:r>
            <a:br/>
            <a:r>
              <a:t>Fii glorificat în veci de veci!</a:t>
            </a:r>
            <a:br/>
            <a:r>
              <a:t>Fii glorificat, fii glorificat</a:t>
            </a:r>
            <a:br/>
            <a:r>
              <a:t>Fii glorificat în veci de veci!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Duh Sfânt, Te iubesc,</a:t>
            </a:r>
            <a:br/>
            <a:r>
              <a:t>Te ador şi Te slăvesc,</a:t>
            </a:r>
            <a:br/>
            <a:r>
              <a:t>Fii glorificat în veci de veci!</a:t>
            </a:r>
            <a:br/>
            <a:r>
              <a:t>Fii glorificat, fii glorificat</a:t>
            </a:r>
            <a:br/>
            <a:r>
              <a:t>Fii glorificat în veci de veci!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