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Tată, noi vrem ca slava Ta</a:t>
            </a:r>
            <a:br/>
            <a:r>
              <a:t>Să poată fi văzută-n noi</a:t>
            </a:r>
            <a:br/>
            <a:r>
              <a:t>Inimile noastre</a:t>
            </a:r>
            <a:br/>
            <a:r>
              <a:t>să devină doar o inimă,</a:t>
            </a:r>
            <a:br/>
            <a:r>
              <a:t>Şi-atunci lumea va şti</a:t>
            </a:r>
            <a:br/>
            <a:r>
              <a:t>Că Isus este Domn!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Fă-ne doar un glas</a:t>
            </a:r>
            <a:br/>
            <a:r>
              <a:t>Ce-Ţi înalţă Numele!</a:t>
            </a:r>
            <a:br/>
            <a:r>
              <a:t>Fă-ne doar un glas</a:t>
            </a:r>
            <a:br/>
            <a:r>
              <a:t>Ce Te preamăreşte!</a:t>
            </a:r>
            <a:br/>
            <a:r>
              <a:t>Fă-ne doar un glas,</a:t>
            </a:r>
            <a:br/>
            <a:r>
              <a:t>Un gând şi-o inimă,</a:t>
            </a:r>
            <a:br/>
            <a:r>
              <a:t>Leagă-ne pe toţi</a:t>
            </a:r>
            <a:br/>
            <a:r>
              <a:t>Împreună!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Tată, noi vrem ca slava Ta</a:t>
            </a:r>
            <a:br/>
            <a:r>
              <a:t>Să poată fi văzută-n noi</a:t>
            </a:r>
            <a:br/>
            <a:r>
              <a:t>Inimile noastre</a:t>
            </a:r>
            <a:br/>
            <a:r>
              <a:t>să devină doar o inimă,</a:t>
            </a:r>
            <a:br/>
            <a:r>
              <a:t>Şi-atunci lumea va şti</a:t>
            </a:r>
            <a:br/>
            <a:r>
              <a:t>Că Isus este Domn!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Fă-ne doar un glas</a:t>
            </a:r>
            <a:br/>
            <a:r>
              <a:t>Ce-Ţi înalţă Numele!</a:t>
            </a:r>
            <a:br/>
            <a:r>
              <a:t>Fă-ne doar un glas</a:t>
            </a:r>
            <a:br/>
            <a:r>
              <a:t>Ce Te preamăreşte!</a:t>
            </a:r>
            <a:br/>
            <a:r>
              <a:t>Fă-ne doar un glas,</a:t>
            </a:r>
            <a:br/>
            <a:r>
              <a:t>Un gând şi-o inimă,</a:t>
            </a:r>
            <a:br/>
            <a:r>
              <a:t>/: Leagă-ne pe toţi</a:t>
            </a:r>
            <a:br/>
            <a:r>
              <a:t>Împreună!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