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Tatăl nostru, care ești în ceruri,</a:t>
            </a:r>
            <a:br/>
            <a:r>
              <a:t>Fie numele-Ți sfințit!</a:t>
            </a:r>
            <a:br/>
            <a:r>
              <a:t>Vie-a Ta împărăție!</a:t>
            </a:r>
            <a:br/>
            <a:r>
              <a:t>Voia Ta să fie!</a:t>
            </a:r>
            <a:br/>
            <a:r>
              <a:t>Ca în cer și pe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Pâinea noastră spre ființă</a:t>
            </a:r>
            <a:br/>
            <a:r>
              <a:t>Dă-ne astăzi.</a:t>
            </a:r>
            <a:br/>
            <a:r>
              <a:t>Și greșelile ne iartă,</a:t>
            </a:r>
            <a:br/>
            <a:r>
              <a:t>Cum iertăm și noi</a:t>
            </a:r>
            <a:br/>
            <a:r>
              <a:t>pe cei ce ne greșesc.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La-ncercare nu ne duce!</a:t>
            </a:r>
            <a:br/>
            <a:r>
              <a:t>Și ne scapă de cel rău.</a:t>
            </a:r>
            <a:br/>
            <a:r>
              <a:t>Căci a Ta e-mpărăția și puterea</a:t>
            </a:r>
            <a:br/>
            <a:r>
              <a:t>și mărirea</a:t>
            </a:r>
            <a:br/>
            <a:r>
              <a:t>În veci, așa să fie!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