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caut, Te caut, Isuse</a:t>
            </a:r>
            <a:br/>
            <a:r>
              <a:t>Din zori în amurg,</a:t>
            </a:r>
            <a:br/>
            <a:r>
              <a:t>Cu doruri ce curg,</a:t>
            </a:r>
            <a:br/>
            <a:r>
              <a:t>Spre Tine în valuri nespuse.</a:t>
            </a:r>
            <a:br/>
            <a:r>
              <a:t>Ca apa de munte în clocot,</a:t>
            </a:r>
            <a:br/>
            <a:r>
              <a:t>Ca ploaia de vară în ropot,</a:t>
            </a:r>
            <a:br/>
            <a:r>
              <a:t>Ca zborul soliei de clopot...</a:t>
            </a:r>
            <a:br/>
            <a:r>
              <a:t>Aşa eu Te caut Isuse!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râvnă mai vie, mai caldă,</a:t>
            </a:r>
            <a:br/>
            <a:r>
              <a:t>Întruna Te cat,</a:t>
            </a:r>
            <a:br/>
            <a:r>
              <a:t>Deşi Te-am aflat</a:t>
            </a:r>
            <a:br/>
            <a:r>
              <a:t>Și sufletu-n Tine se scaldă.</a:t>
            </a:r>
            <a:br/>
            <a:r>
              <a:t>Cum floarea-nsetează de soare,</a:t>
            </a:r>
            <a:br/>
            <a:r>
              <a:t>Cum cerbul doreşte izvoare</a:t>
            </a:r>
            <a:br/>
            <a:r>
              <a:t>Aşa este-a mea căutare,</a:t>
            </a:r>
            <a:br/>
            <a:r>
              <a:t>Mereu mai curată, mai caldă.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cât eu Te caut pe Tine,</a:t>
            </a:r>
            <a:br/>
            <a:r>
              <a:t>Cu-atâta mai mult</a:t>
            </a:r>
            <a:br/>
            <a:r>
              <a:t>Doresc să-Ţi ascult</a:t>
            </a:r>
            <a:br/>
            <a:r>
              <a:t>Chemările Tale divine.</a:t>
            </a:r>
            <a:br/>
            <a:r>
              <a:t>Şi cine-ar putea vreodată</a:t>
            </a:r>
            <a:br/>
            <a:r>
              <a:t>Cuprinde Fiinţa Ta toată</a:t>
            </a:r>
            <a:br/>
            <a:r>
              <a:t>În taine de soare-mbrăcată?</a:t>
            </a:r>
            <a:br/>
            <a:r>
              <a:t>De-aceea Te caut pe Tine.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Tine-mi găsesc liniştire -</a:t>
            </a:r>
            <a:br/>
            <a:r>
              <a:t>Și sufletul meu</a:t>
            </a:r>
            <a:br/>
            <a:r>
              <a:t>Primeşte mereu</a:t>
            </a:r>
            <a:br/>
            <a:r>
              <a:t>Comori de-adevăr şi iubire.</a:t>
            </a:r>
            <a:br/>
            <a:r>
              <a:t>Te caut, Izvorul Cântării,</a:t>
            </a:r>
            <a:br/>
            <a:r>
              <a:t>Lumină în noaptea-ntristării,</a:t>
            </a:r>
            <a:br/>
            <a:r>
              <a:t>Doresc frematarea căutării,</a:t>
            </a:r>
            <a:br/>
            <a:r>
              <a:t>Că-n ea-i doar a mea liniştire.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