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eşti scăparea mea</a:t>
            </a:r>
            <a:br/>
            <a:r>
              <a:t>La Tine am găsit un loc de nădejde</a:t>
            </a:r>
            <a:br/>
            <a:r>
              <a:t>Când toate-n jur se clatină</a:t>
            </a:r>
            <a:br/>
            <a:r>
              <a:t>Eu la Tine-alerg! Eu la Tine-alerg!</a:t>
            </a:r>
            <a:br/>
            <a:r>
              <a:t>Pace Tu îmi dai din plin</a:t>
            </a:r>
            <a:br/>
            <a:r>
              <a:t>Şi îmi ştergi lacrima...</a:t>
            </a:r>
            <a:br/>
            <a:r>
              <a:t>Eu la Tine-alerg!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