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ești izvorul vieții mele!</a:t>
            </a:r>
            <a:br/>
            <a:r>
              <a:t>O, Doamne ești tăria mea!</a:t>
            </a:r>
            <a:br/>
            <a:r>
              <a:t>Tu-mi dai voință și putere</a:t>
            </a:r>
            <a:br/>
            <a:r>
              <a:t>să-Ți cânt din toată inima!</a:t>
            </a:r>
            <a:br/>
            <a:r>
              <a:t>Tu ești aripa ce mă poartă,</a:t>
            </a:r>
            <a:br/>
            <a:r>
              <a:t>Tu-mi ești odihna din adânc,</a:t>
            </a:r>
            <a:br/>
            <a:r>
              <a:t>Tu mă ridici pe stânca ‘naltă</a:t>
            </a:r>
            <a:br/>
            <a:r>
              <a:t>la care nu pot să ajung.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//:Eu cânt Aleluia, Aleluia, Aleluia!://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dai un sens trăirii mele,</a:t>
            </a:r>
            <a:br/>
            <a:r>
              <a:t>Tu mă-mplinești în tot ce fac,</a:t>
            </a:r>
            <a:br/>
            <a:r>
              <a:t>Tu mă ajuți în clipe grele</a:t>
            </a:r>
            <a:br/>
            <a:r>
              <a:t>Iubind, să rabd, să lupt, să tac!</a:t>
            </a:r>
            <a:br/>
            <a:r>
              <a:t>Cuvântul Tău mi-e pâinea vieții,</a:t>
            </a:r>
            <a:br/>
            <a:r>
              <a:t>Tu-mi dai lumină zi de zi</a:t>
            </a:r>
            <a:br/>
            <a:r>
              <a:t>și chiar de trec prin valea morții,</a:t>
            </a:r>
            <a:br/>
            <a:r>
              <a:t>eu nu mă tem orice-ar veni!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//:Eu cânt Aleluia, Aleluia, Aleluia!://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Isuse-n mila Ta cea mare,</a:t>
            </a:r>
            <a:br/>
            <a:r>
              <a:t>Tu, Soarele din înălțimi,</a:t>
            </a:r>
            <a:br/>
            <a:r>
              <a:t>ai coborât să-mi dai iertare,</a:t>
            </a:r>
            <a:br/>
            <a:r>
              <a:t>să mă ridici, să mă-nsenini!</a:t>
            </a:r>
            <a:br/>
            <a:r>
              <a:t>Trăiesc o stare minunată</a:t>
            </a:r>
            <a:br/>
            <a:r>
              <a:t>cu Tine-n inimă mereu</a:t>
            </a:r>
            <a:br/>
            <a:r>
              <a:t>și-aș vrea să știe lumea toată</a:t>
            </a:r>
            <a:br/>
            <a:r>
              <a:t>că Tu ești Dumnezeul meu!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//:Eu cânt Aleluia, Aleluia, Aleluia!://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