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Umil în ieslea rece,</a:t>
            </a:r>
            <a:br/>
            <a:r>
              <a:t>Doamne, Te-ai născut</a:t>
            </a:r>
            <a:br/>
            <a:r>
              <a:t>Şi nimeni nu Te-a aşteptat,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Doar din ceruri ‘nalte</a:t>
            </a:r>
            <a:br/>
            <a:r>
              <a:t>Coruri minunate</a:t>
            </a:r>
            <a:br/>
            <a:r>
              <a:t>/: Cântau spre slava Ta, Isuse,</a:t>
            </a:r>
            <a:br/>
            <a:r>
              <a:t>Imnuri îngereşti, măreţe!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Din dragoste curată,</a:t>
            </a:r>
            <a:br/>
            <a:r>
              <a:t>Doamne-ai coborât</a:t>
            </a:r>
            <a:br/>
            <a:r>
              <a:t>Lăsând a cerului splendori!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Ai venit în lume,</a:t>
            </a:r>
            <a:br/>
            <a:r>
              <a:t>Aducând cu Tine</a:t>
            </a:r>
            <a:br/>
            <a:r>
              <a:t>/: Mult har şi pace sfântă-n inimi,</a:t>
            </a:r>
            <a:br/>
            <a:r>
              <a:t>Bucurii cereşti, iertare!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