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 veni cu bucurie</a:t>
            </a:r>
            <a:br/>
            <a:r>
              <a:t>înaintea Domnului,</a:t>
            </a:r>
            <a:br/>
            <a:r>
              <a:t>Voi intra cu mulţumire-n casa Lui,</a:t>
            </a:r>
            <a:br/>
            <a:r>
              <a:t>Această zi e-a Domnului,</a:t>
            </a:r>
            <a:br/>
            <a:r>
              <a:t>Să ne bucurăm în ea,</a:t>
            </a:r>
            <a:br/>
            <a:r>
              <a:t>Cântându-I: Glorie, 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/:Eu sunt fericit, eu sunt fericit,</a:t>
            </a:r>
            <a:br/>
            <a:r>
              <a:t>Sunt fericit că El m-a mântuit!:/</a:t>
            </a:r>
            <a:br/>
            <a:r>
              <a:t>[mod]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 veni cu bucurie</a:t>
            </a:r>
            <a:br/>
            <a:r>
              <a:t>înaintea Domnului,</a:t>
            </a:r>
            <a:br/>
            <a:r>
              <a:t>Voi intra cu mulţumire-n casa Lui,</a:t>
            </a:r>
            <a:br/>
            <a:r>
              <a:t>Această zi e-a Domnului,</a:t>
            </a:r>
            <a:br/>
            <a:r>
              <a:t>Să ne bucurăm în ea,</a:t>
            </a:r>
            <a:br/>
            <a:r>
              <a:t>Cântându-I: Glorie, Aleluia!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/:Eu sunt fericit, eu sunt fericit,</a:t>
            </a:r>
            <a:br/>
            <a:r>
              <a:t>Sunt fericit că El m-a mântuit!:/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/:Eu sunt fericit, eu sunt fericit,</a:t>
            </a:r>
            <a:br/>
            <a:r>
              <a:t>Sunt fericit că El m-a mântuit!:/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