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Şi azi pe străzi de iarnă</a:t>
            </a:r>
            <a:br/>
            <a:r>
              <a:t>Şi azi la ferestre ninse</a:t>
            </a:r>
            <a:br/>
            <a:r>
              <a:t>Domnul Isus coboară</a:t>
            </a:r>
            <a:br/>
            <a:r>
              <a:t>Să bată la porţile-nchise,</a:t>
            </a:r>
            <a:br/>
            <a:r>
              <a:t>Şi tu deschizi fereastra</a:t>
            </a:r>
            <a:br/>
            <a:r>
              <a:t>S-auzi cum bate, seara,</a:t>
            </a:r>
            <a:br/>
            <a:r>
              <a:t>la inima ta.</a:t>
            </a:r>
            <a:br/>
            <a:r>
              <a:t>Iată acum ce simt:</a:t>
            </a:r>
            <a:br/>
            <a:r>
              <a:t>Să te întreb: care e al tău gând?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Vei spune DA</a:t>
            </a:r>
            <a:br/>
            <a:r>
              <a:t>Sau vei spune NU?</a:t>
            </a:r>
            <a:br/>
            <a:r>
              <a:t>Va trece iar pe lângă tine Crăciunul?</a:t>
            </a:r>
            <a:br/>
            <a:r>
              <a:t>Îl vei primi</a:t>
            </a:r>
            <a:br/>
            <a:r>
              <a:t>pe Isus ca Domn?</a:t>
            </a:r>
            <a:br/>
            <a:r>
              <a:t>Cum să-Ţi spun</a:t>
            </a:r>
            <a:br/>
            <a:r>
              <a:t>cât este de bun!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Şi azi pe străzi de iarnă</a:t>
            </a:r>
            <a:br/>
            <a:r>
              <a:t>Şi azi la ferestre ninse</a:t>
            </a:r>
            <a:br/>
            <a:r>
              <a:t>Domnul Isus coboară</a:t>
            </a:r>
            <a:br/>
            <a:r>
              <a:t>Să bată la inimi închise</a:t>
            </a:r>
            <a:br/>
            <a:r>
              <a:t>Şi tu I-auzi bătaia</a:t>
            </a:r>
            <a:br/>
            <a:r>
              <a:t>Şi-n preajma ta Îl simţi</a:t>
            </a:r>
            <a:br/>
            <a:r>
              <a:t>Şi-Ţi bate inima…</a:t>
            </a:r>
            <a:br/>
            <a:r>
              <a:t>Deschide-I uşa larg!</a:t>
            </a:r>
            <a:br/>
            <a:r>
              <a:t>Primeşte-L azi</a:t>
            </a:r>
            <a:br/>
            <a:r>
              <a:t>şi-ţi va schimba viaţa!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Vei spune DA</a:t>
            </a:r>
            <a:br/>
            <a:r>
              <a:t>Sau vei spune NU?</a:t>
            </a:r>
            <a:br/>
            <a:r>
              <a:t>Va trece iar pe lângă tine colindul?</a:t>
            </a:r>
            <a:br/>
            <a:r>
              <a:t>Îl vei primi</a:t>
            </a:r>
            <a:br/>
            <a:r>
              <a:t>pe Isus ca Domn?</a:t>
            </a:r>
            <a:br/>
            <a:r>
              <a:t>/: Cum să-ţi spun</a:t>
            </a:r>
            <a:br/>
            <a:r>
              <a:t>cât este de bun!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