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Îți mulțumim Prea Sfinte Tată</a:t>
            </a:r>
            <a:br/>
            <a:r>
              <a:t>De grija care ne-ai purtat</a:t>
            </a:r>
            <a:br/>
            <a:r>
              <a:t>De masa binecuvântată</a:t>
            </a:r>
            <a:br/>
            <a:r>
              <a:t>Cu care ne-ai îndestulat.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Mulțumim, Te slăvim</a:t>
            </a:r>
            <a:br/>
            <a:r>
              <a:t>Pentru tot ce primim</a:t>
            </a:r>
            <a:br/>
            <a:r>
              <a:t>Mulțumim, ne-nchinăm</a:t>
            </a:r>
            <a:br/>
            <a:r>
              <a:t>Pentru tot ce-Ți datorăm.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Te rugăm de-a Ta iubire</a:t>
            </a:r>
            <a:br/>
            <a:r>
              <a:t>De paza ochiului Tău blând</a:t>
            </a:r>
            <a:br/>
            <a:r>
              <a:t>Și de cereasca Ta-ngrijire</a:t>
            </a:r>
            <a:br/>
            <a:r>
              <a:t>Să nu ne lași lipsiți nicicând.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