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 păcat și disperare</a:t>
            </a:r>
            <a:br/>
            <a:r>
              <a:t>Mulți trăiesc pe-acest pământ</a:t>
            </a:r>
            <a:br/>
            <a:r>
              <a:t>Căci nu știu de dragostea</a:t>
            </a:r>
            <a:br/>
            <a:r>
              <a:t>Ce li s-a dat.</a:t>
            </a:r>
            <a:br/>
            <a:r>
              <a:t>Într-o lume-ntunecată</a:t>
            </a:r>
            <a:br/>
            <a:r>
              <a:t>În durere și-n păcat,</a:t>
            </a:r>
            <a:br/>
            <a:r>
              <a:t>Isus e răspunsul lumii,</a:t>
            </a:r>
            <a:br/>
            <a:r>
              <a:t>Singur 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Numele Lui e un răspuns,</a:t>
            </a:r>
            <a:br/>
            <a:r>
              <a:t>Un început și un sfârșit,</a:t>
            </a:r>
            <a:br/>
            <a:r>
              <a:t>El este Domn.</a:t>
            </a:r>
            <a:br/>
            <a:r>
              <a:t>Și-nțelepciunea Lui Dumnezeu,</a:t>
            </a:r>
            <a:br/>
            <a:r>
              <a:t>Puterea Lui lumină e.</a:t>
            </a:r>
            <a:br/>
            <a:r>
              <a:t>Precum și marea-I dragoste</a:t>
            </a:r>
            <a:br/>
            <a:r>
              <a:t>E adevăr.</a:t>
            </a:r>
            <a:br/>
            <a:r>
              <a:t>E un răspuns Isus Hristos.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Într-o lume tulburată</a:t>
            </a:r>
            <a:br/>
            <a:r>
              <a:t>În durere și necaz</a:t>
            </a:r>
            <a:br/>
            <a:r>
              <a:t>Într-o lume cu dureri</a:t>
            </a:r>
            <a:br/>
            <a:r>
              <a:t>Și amenințări</a:t>
            </a:r>
            <a:br/>
            <a:r>
              <a:t>El Isus, e jertfa noastră</a:t>
            </a:r>
            <a:br/>
            <a:r>
              <a:t>Pacea doar la El găsești</a:t>
            </a:r>
            <a:br/>
            <a:r>
              <a:t>Mângâierea și</a:t>
            </a:r>
            <a:br/>
            <a:r>
              <a:t>Salvarea noastră 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Dragostea și-nțelepciunea</a:t>
            </a:r>
            <a:br/>
            <a:r>
              <a:t>Dumnezeu ni le-a redat</a:t>
            </a:r>
            <a:br/>
            <a:r>
              <a:t>În Isus s-avem</a:t>
            </a:r>
            <a:br/>
            <a:r>
              <a:t>Viață veșnică.</a:t>
            </a:r>
            <a:br/>
            <a:r>
              <a:t>Lui I s-a dat toată puterea</a:t>
            </a:r>
            <a:br/>
            <a:r>
              <a:t>Sus în cer și pe pământ</a:t>
            </a:r>
            <a:br/>
            <a:r>
              <a:t>El e singura dorință</a:t>
            </a:r>
            <a:br/>
            <a:r>
              <a:t>A lumii-ntregi.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